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84" r:id="rId1"/>
  </p:sldMasterIdLst>
  <p:notesMasterIdLst>
    <p:notesMasterId r:id="rId20"/>
  </p:notesMasterIdLst>
  <p:handoutMasterIdLst>
    <p:handoutMasterId r:id="rId21"/>
  </p:handoutMasterIdLst>
  <p:sldIdLst>
    <p:sldId id="1001" r:id="rId2"/>
    <p:sldId id="1065" r:id="rId3"/>
    <p:sldId id="1064" r:id="rId4"/>
    <p:sldId id="1058" r:id="rId5"/>
    <p:sldId id="1059" r:id="rId6"/>
    <p:sldId id="1060" r:id="rId7"/>
    <p:sldId id="1061" r:id="rId8"/>
    <p:sldId id="1062" r:id="rId9"/>
    <p:sldId id="1066" r:id="rId10"/>
    <p:sldId id="1056" r:id="rId11"/>
    <p:sldId id="1040" r:id="rId12"/>
    <p:sldId id="1067" r:id="rId13"/>
    <p:sldId id="1068" r:id="rId14"/>
    <p:sldId id="1069" r:id="rId15"/>
    <p:sldId id="1070" r:id="rId16"/>
    <p:sldId id="1071" r:id="rId17"/>
    <p:sldId id="1072" r:id="rId18"/>
    <p:sldId id="1004" r:id="rId19"/>
  </p:sldIdLst>
  <p:sldSz cx="12192000" cy="6858000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2144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09">
          <p15:clr>
            <a:srgbClr val="A4A3A4"/>
          </p15:clr>
        </p15:guide>
        <p15:guide id="8" pos="3126">
          <p15:clr>
            <a:srgbClr val="A4A3A4"/>
          </p15:clr>
        </p15:guide>
        <p15:guide id="9" orient="horz" pos="4573">
          <p15:clr>
            <a:srgbClr val="A4A3A4"/>
          </p15:clr>
        </p15:guide>
        <p15:guide id="10" orient="horz" pos="4567">
          <p15:clr>
            <a:srgbClr val="A4A3A4"/>
          </p15:clr>
        </p15:guide>
        <p15:guide id="11" pos="1458">
          <p15:clr>
            <a:srgbClr val="A4A3A4"/>
          </p15:clr>
        </p15:guide>
        <p15:guide id="12" pos="1465">
          <p15:clr>
            <a:srgbClr val="A4A3A4"/>
          </p15:clr>
        </p15:guide>
        <p15:guide id="13" orient="horz" pos="3137">
          <p15:clr>
            <a:srgbClr val="A4A3A4"/>
          </p15:clr>
        </p15:guide>
        <p15:guide id="14" orient="horz" pos="3133">
          <p15:clr>
            <a:srgbClr val="A4A3A4"/>
          </p15:clr>
        </p15:guide>
        <p15:guide id="15" orient="horz" pos="2148">
          <p15:clr>
            <a:srgbClr val="A4A3A4"/>
          </p15:clr>
        </p15:guide>
        <p15:guide id="16" orient="horz" pos="2145">
          <p15:clr>
            <a:srgbClr val="A4A3A4"/>
          </p15:clr>
        </p15:guide>
        <p15:guide id="17" orient="horz" pos="4581">
          <p15:clr>
            <a:srgbClr val="A4A3A4"/>
          </p15:clr>
        </p15:guide>
        <p15:guide id="18" orient="horz" pos="4575">
          <p15:clr>
            <a:srgbClr val="A4A3A4"/>
          </p15:clr>
        </p15:guide>
        <p15:guide id="19" pos="2148">
          <p15:clr>
            <a:srgbClr val="A4A3A4"/>
          </p15:clr>
        </p15:guide>
        <p15:guide id="20" pos="2159">
          <p15:clr>
            <a:srgbClr val="A4A3A4"/>
          </p15:clr>
        </p15:guide>
        <p15:guide id="21" pos="3137">
          <p15:clr>
            <a:srgbClr val="A4A3A4"/>
          </p15:clr>
        </p15:guide>
        <p15:guide id="22" pos="3154">
          <p15:clr>
            <a:srgbClr val="A4A3A4"/>
          </p15:clr>
        </p15:guide>
        <p15:guide id="23" pos="1471">
          <p15:clr>
            <a:srgbClr val="A4A3A4"/>
          </p15:clr>
        </p15:guide>
        <p15:guide id="24" pos="147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5050"/>
    <a:srgbClr val="00CC66"/>
    <a:srgbClr val="FFFFCC"/>
    <a:srgbClr val="CCFFCC"/>
    <a:srgbClr val="CCFFFF"/>
    <a:srgbClr val="FFFFFF"/>
    <a:srgbClr val="FF9900"/>
    <a:srgbClr val="FF33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9712" autoAdjust="0"/>
  </p:normalViewPr>
  <p:slideViewPr>
    <p:cSldViewPr>
      <p:cViewPr>
        <p:scale>
          <a:sx n="60" d="100"/>
          <a:sy n="60" d="100"/>
        </p:scale>
        <p:origin x="-1716" y="-6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3131"/>
        <p:guide orient="horz" pos="3127"/>
        <p:guide orient="horz" pos="2144"/>
        <p:guide orient="horz" pos="2141"/>
        <p:guide orient="horz" pos="4573"/>
        <p:guide orient="horz" pos="4567"/>
        <p:guide orient="horz" pos="3137"/>
        <p:guide orient="horz" pos="3133"/>
        <p:guide orient="horz" pos="2148"/>
        <p:guide orient="horz" pos="2145"/>
        <p:guide orient="horz" pos="4581"/>
        <p:guide orient="horz" pos="4575"/>
        <p:guide pos="2129"/>
        <p:guide pos="2140"/>
        <p:guide pos="3109"/>
        <p:guide pos="3126"/>
        <p:guide pos="1458"/>
        <p:guide pos="1465"/>
        <p:guide pos="2148"/>
        <p:guide pos="2159"/>
        <p:guide pos="3137"/>
        <p:guide pos="3154"/>
        <p:guide pos="1471"/>
        <p:guide pos="14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8AA40-F976-4B3C-AE2C-A6335BD0CB13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A4113A-C0E1-4485-9BC3-014B0BC07F90}">
      <dgm:prSet phldrT="[Текст]" custT="1"/>
      <dgm:spPr/>
      <dgm:t>
        <a:bodyPr/>
        <a:lstStyle/>
        <a:p>
          <a: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Правительства Ленинградской области </a:t>
          </a:r>
          <a:b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 31.08.2020 № 603</a:t>
          </a:r>
          <a:endParaRPr lang="ru-RU" sz="3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B343FA-D7FD-4F9B-B7DB-53C643E43528}" type="parTrans" cxnId="{42A73D00-4425-4592-A74B-7F0A1D4DEC3D}">
      <dgm:prSet/>
      <dgm:spPr/>
      <dgm:t>
        <a:bodyPr/>
        <a:lstStyle/>
        <a:p>
          <a:endParaRPr lang="ru-RU" sz="24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A0D6C7-A857-4A80-978D-5B1236410CFE}" type="sibTrans" cxnId="{42A73D00-4425-4592-A74B-7F0A1D4DEC3D}">
      <dgm:prSet/>
      <dgm:spPr/>
      <dgm:t>
        <a:bodyPr/>
        <a:lstStyle/>
        <a:p>
          <a:endParaRPr lang="ru-RU" sz="24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C5D948-2659-4F4D-A6B0-558558EFB1E2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Полномочия будут переданы </a:t>
          </a:r>
          <a:b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1 января 2021 года – </a:t>
          </a:r>
        </a:p>
        <a:p>
          <a:r>
            <a:rPr lang="ru-RU" sz="3200" b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начало </a:t>
          </a:r>
          <a: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нового финансового года</a:t>
          </a:r>
          <a:endParaRPr lang="ru-RU" sz="3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7B870-4A7D-49DD-BC27-381CB6A1BBA4}" type="parTrans" cxnId="{4C0DC483-BF15-4576-8FB1-AC1DFBBA8829}">
      <dgm:prSet/>
      <dgm:spPr/>
      <dgm:t>
        <a:bodyPr/>
        <a:lstStyle/>
        <a:p>
          <a:endParaRPr lang="ru-RU" sz="24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9A9B8E-2724-4302-A796-C3BF3169413B}" type="sibTrans" cxnId="{4C0DC483-BF15-4576-8FB1-AC1DFBBA8829}">
      <dgm:prSet/>
      <dgm:spPr/>
      <dgm:t>
        <a:bodyPr/>
        <a:lstStyle/>
        <a:p>
          <a:endParaRPr lang="ru-RU" sz="24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D48653-B302-4F1D-9449-2E75C23E915A}" type="pres">
      <dgm:prSet presAssocID="{8338AA40-F976-4B3C-AE2C-A6335BD0CB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E9F4867-0E8D-4B47-9A69-578EDBEED98B}" type="pres">
      <dgm:prSet presAssocID="{8338AA40-F976-4B3C-AE2C-A6335BD0CB13}" presName="Name1" presStyleCnt="0"/>
      <dgm:spPr/>
      <dgm:t>
        <a:bodyPr/>
        <a:lstStyle/>
        <a:p>
          <a:endParaRPr lang="ru-RU"/>
        </a:p>
      </dgm:t>
    </dgm:pt>
    <dgm:pt modelId="{9B6B6ECA-D422-40F6-AFE1-D0A1B90AC05B}" type="pres">
      <dgm:prSet presAssocID="{8338AA40-F976-4B3C-AE2C-A6335BD0CB13}" presName="cycle" presStyleCnt="0"/>
      <dgm:spPr/>
      <dgm:t>
        <a:bodyPr/>
        <a:lstStyle/>
        <a:p>
          <a:endParaRPr lang="ru-RU"/>
        </a:p>
      </dgm:t>
    </dgm:pt>
    <dgm:pt modelId="{6C37380C-DCC3-49D1-92B8-589782EC055F}" type="pres">
      <dgm:prSet presAssocID="{8338AA40-F976-4B3C-AE2C-A6335BD0CB13}" presName="srcNode" presStyleLbl="node1" presStyleIdx="0" presStyleCnt="2"/>
      <dgm:spPr/>
      <dgm:t>
        <a:bodyPr/>
        <a:lstStyle/>
        <a:p>
          <a:endParaRPr lang="ru-RU"/>
        </a:p>
      </dgm:t>
    </dgm:pt>
    <dgm:pt modelId="{7845FAF2-C3B4-457C-ACD9-0639A9D0EB33}" type="pres">
      <dgm:prSet presAssocID="{8338AA40-F976-4B3C-AE2C-A6335BD0CB13}" presName="conn" presStyleLbl="parChTrans1D2" presStyleIdx="0" presStyleCnt="1" custLinFactNeighborX="-3399" custLinFactNeighborY="228"/>
      <dgm:spPr/>
      <dgm:t>
        <a:bodyPr/>
        <a:lstStyle/>
        <a:p>
          <a:endParaRPr lang="ru-RU"/>
        </a:p>
      </dgm:t>
    </dgm:pt>
    <dgm:pt modelId="{41368B4E-8D85-4B13-8A8B-50463AB1FFF6}" type="pres">
      <dgm:prSet presAssocID="{8338AA40-F976-4B3C-AE2C-A6335BD0CB13}" presName="extraNode" presStyleLbl="node1" presStyleIdx="0" presStyleCnt="2"/>
      <dgm:spPr/>
      <dgm:t>
        <a:bodyPr/>
        <a:lstStyle/>
        <a:p>
          <a:endParaRPr lang="ru-RU"/>
        </a:p>
      </dgm:t>
    </dgm:pt>
    <dgm:pt modelId="{F4BD461F-4683-48A9-BB22-3778C4E62928}" type="pres">
      <dgm:prSet presAssocID="{8338AA40-F976-4B3C-AE2C-A6335BD0CB13}" presName="dstNode" presStyleLbl="node1" presStyleIdx="0" presStyleCnt="2"/>
      <dgm:spPr/>
      <dgm:t>
        <a:bodyPr/>
        <a:lstStyle/>
        <a:p>
          <a:endParaRPr lang="ru-RU"/>
        </a:p>
      </dgm:t>
    </dgm:pt>
    <dgm:pt modelId="{7E05D3FC-6F34-41E0-AF38-B4A80D645FD4}" type="pres">
      <dgm:prSet presAssocID="{D4A4113A-C0E1-4485-9BC3-014B0BC07F90}" presName="text_1" presStyleLbl="node1" presStyleIdx="0" presStyleCnt="2" custScaleX="88990" custScaleY="141015" custLinFactNeighborX="-2518" custLinFactNeighborY="-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D181-AC17-450F-9199-AE4ADDFE83FC}" type="pres">
      <dgm:prSet presAssocID="{D4A4113A-C0E1-4485-9BC3-014B0BC07F90}" presName="accent_1" presStyleCnt="0"/>
      <dgm:spPr/>
      <dgm:t>
        <a:bodyPr/>
        <a:lstStyle/>
        <a:p>
          <a:endParaRPr lang="ru-RU"/>
        </a:p>
      </dgm:t>
    </dgm:pt>
    <dgm:pt modelId="{F7C5838F-93A1-419A-9BE4-0FA664CC8373}" type="pres">
      <dgm:prSet presAssocID="{D4A4113A-C0E1-4485-9BC3-014B0BC07F90}" presName="accentRepeatNode" presStyleLbl="solidFgAcc1" presStyleIdx="0" presStyleCnt="2" custLinFactNeighborX="7506" custLinFactNeighborY="-4026"/>
      <dgm:spPr/>
      <dgm:t>
        <a:bodyPr/>
        <a:lstStyle/>
        <a:p>
          <a:endParaRPr lang="ru-RU"/>
        </a:p>
      </dgm:t>
    </dgm:pt>
    <dgm:pt modelId="{72521857-A0B8-47B5-9E94-6A16DB6478BE}" type="pres">
      <dgm:prSet presAssocID="{E6C5D948-2659-4F4D-A6B0-558558EFB1E2}" presName="text_2" presStyleLbl="node1" presStyleIdx="1" presStyleCnt="2" custScaleX="85941" custScaleY="144316" custLinFactNeighborX="-3994" custLinFactNeighborY="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D7D51-1AE3-4714-9673-65D259489D82}" type="pres">
      <dgm:prSet presAssocID="{E6C5D948-2659-4F4D-A6B0-558558EFB1E2}" presName="accent_2" presStyleCnt="0"/>
      <dgm:spPr/>
      <dgm:t>
        <a:bodyPr/>
        <a:lstStyle/>
        <a:p>
          <a:endParaRPr lang="ru-RU"/>
        </a:p>
      </dgm:t>
    </dgm:pt>
    <dgm:pt modelId="{4344F637-6889-4F93-95A7-74AD7C4A15CB}" type="pres">
      <dgm:prSet presAssocID="{E6C5D948-2659-4F4D-A6B0-558558EFB1E2}" presName="accentRepeatNode" presStyleLbl="solidFgAcc1" presStyleIdx="1" presStyleCnt="2"/>
      <dgm:spPr/>
      <dgm:t>
        <a:bodyPr/>
        <a:lstStyle/>
        <a:p>
          <a:endParaRPr lang="ru-RU"/>
        </a:p>
      </dgm:t>
    </dgm:pt>
  </dgm:ptLst>
  <dgm:cxnLst>
    <dgm:cxn modelId="{2C4504C9-75F7-4363-96A4-C633C7F59AD3}" type="presOf" srcId="{8338AA40-F976-4B3C-AE2C-A6335BD0CB13}" destId="{3ED48653-B302-4F1D-9449-2E75C23E915A}" srcOrd="0" destOrd="0" presId="urn:microsoft.com/office/officeart/2008/layout/VerticalCurvedList"/>
    <dgm:cxn modelId="{3D0EB540-196D-4078-8EE5-D01199F6FB3F}" type="presOf" srcId="{D4A4113A-C0E1-4485-9BC3-014B0BC07F90}" destId="{7E05D3FC-6F34-41E0-AF38-B4A80D645FD4}" srcOrd="0" destOrd="0" presId="urn:microsoft.com/office/officeart/2008/layout/VerticalCurvedList"/>
    <dgm:cxn modelId="{4C0DC483-BF15-4576-8FB1-AC1DFBBA8829}" srcId="{8338AA40-F976-4B3C-AE2C-A6335BD0CB13}" destId="{E6C5D948-2659-4F4D-A6B0-558558EFB1E2}" srcOrd="1" destOrd="0" parTransId="{CD87B870-4A7D-49DD-BC27-381CB6A1BBA4}" sibTransId="{649A9B8E-2724-4302-A796-C3BF3169413B}"/>
    <dgm:cxn modelId="{32725300-AC87-45F0-BE14-3466D3AD365D}" type="presOf" srcId="{E6C5D948-2659-4F4D-A6B0-558558EFB1E2}" destId="{72521857-A0B8-47B5-9E94-6A16DB6478BE}" srcOrd="0" destOrd="0" presId="urn:microsoft.com/office/officeart/2008/layout/VerticalCurvedList"/>
    <dgm:cxn modelId="{88DC7404-6599-4D15-BB82-BF2680B1B1EA}" type="presOf" srcId="{8BA0D6C7-A857-4A80-978D-5B1236410CFE}" destId="{7845FAF2-C3B4-457C-ACD9-0639A9D0EB33}" srcOrd="0" destOrd="0" presId="urn:microsoft.com/office/officeart/2008/layout/VerticalCurvedList"/>
    <dgm:cxn modelId="{42A73D00-4425-4592-A74B-7F0A1D4DEC3D}" srcId="{8338AA40-F976-4B3C-AE2C-A6335BD0CB13}" destId="{D4A4113A-C0E1-4485-9BC3-014B0BC07F90}" srcOrd="0" destOrd="0" parTransId="{A8B343FA-D7FD-4F9B-B7DB-53C643E43528}" sibTransId="{8BA0D6C7-A857-4A80-978D-5B1236410CFE}"/>
    <dgm:cxn modelId="{9A64659B-9376-4C27-B335-3978B8BE7A3D}" type="presParOf" srcId="{3ED48653-B302-4F1D-9449-2E75C23E915A}" destId="{FE9F4867-0E8D-4B47-9A69-578EDBEED98B}" srcOrd="0" destOrd="0" presId="urn:microsoft.com/office/officeart/2008/layout/VerticalCurvedList"/>
    <dgm:cxn modelId="{42B0054F-1CED-43DE-94F3-1FE59A0E3008}" type="presParOf" srcId="{FE9F4867-0E8D-4B47-9A69-578EDBEED98B}" destId="{9B6B6ECA-D422-40F6-AFE1-D0A1B90AC05B}" srcOrd="0" destOrd="0" presId="urn:microsoft.com/office/officeart/2008/layout/VerticalCurvedList"/>
    <dgm:cxn modelId="{C818C401-2E5B-431A-BAEB-8075AEE37980}" type="presParOf" srcId="{9B6B6ECA-D422-40F6-AFE1-D0A1B90AC05B}" destId="{6C37380C-DCC3-49D1-92B8-589782EC055F}" srcOrd="0" destOrd="0" presId="urn:microsoft.com/office/officeart/2008/layout/VerticalCurvedList"/>
    <dgm:cxn modelId="{4AC16445-5905-49DD-A66A-9F1DF910653F}" type="presParOf" srcId="{9B6B6ECA-D422-40F6-AFE1-D0A1B90AC05B}" destId="{7845FAF2-C3B4-457C-ACD9-0639A9D0EB33}" srcOrd="1" destOrd="0" presId="urn:microsoft.com/office/officeart/2008/layout/VerticalCurvedList"/>
    <dgm:cxn modelId="{0B18623F-A8D9-4C32-9826-18DF1F384E16}" type="presParOf" srcId="{9B6B6ECA-D422-40F6-AFE1-D0A1B90AC05B}" destId="{41368B4E-8D85-4B13-8A8B-50463AB1FFF6}" srcOrd="2" destOrd="0" presId="urn:microsoft.com/office/officeart/2008/layout/VerticalCurvedList"/>
    <dgm:cxn modelId="{CF5E75EF-90A0-4957-954F-3ED4EAF3DE5D}" type="presParOf" srcId="{9B6B6ECA-D422-40F6-AFE1-D0A1B90AC05B}" destId="{F4BD461F-4683-48A9-BB22-3778C4E62928}" srcOrd="3" destOrd="0" presId="urn:microsoft.com/office/officeart/2008/layout/VerticalCurvedList"/>
    <dgm:cxn modelId="{4BFE0DBB-DAE3-4219-9C9D-0802CCFF6707}" type="presParOf" srcId="{FE9F4867-0E8D-4B47-9A69-578EDBEED98B}" destId="{7E05D3FC-6F34-41E0-AF38-B4A80D645FD4}" srcOrd="1" destOrd="0" presId="urn:microsoft.com/office/officeart/2008/layout/VerticalCurvedList"/>
    <dgm:cxn modelId="{120E6866-0383-4228-934B-14300B00156B}" type="presParOf" srcId="{FE9F4867-0E8D-4B47-9A69-578EDBEED98B}" destId="{EE1BD181-AC17-450F-9199-AE4ADDFE83FC}" srcOrd="2" destOrd="0" presId="urn:microsoft.com/office/officeart/2008/layout/VerticalCurvedList"/>
    <dgm:cxn modelId="{C26D55EA-A8F0-476F-BD85-02B5821AC831}" type="presParOf" srcId="{EE1BD181-AC17-450F-9199-AE4ADDFE83FC}" destId="{F7C5838F-93A1-419A-9BE4-0FA664CC8373}" srcOrd="0" destOrd="0" presId="urn:microsoft.com/office/officeart/2008/layout/VerticalCurvedList"/>
    <dgm:cxn modelId="{0142375B-8A4C-422F-94AE-84C2210C7AD1}" type="presParOf" srcId="{FE9F4867-0E8D-4B47-9A69-578EDBEED98B}" destId="{72521857-A0B8-47B5-9E94-6A16DB6478BE}" srcOrd="3" destOrd="0" presId="urn:microsoft.com/office/officeart/2008/layout/VerticalCurvedList"/>
    <dgm:cxn modelId="{9319F844-9372-4796-8448-D541BBF67A0F}" type="presParOf" srcId="{FE9F4867-0E8D-4B47-9A69-578EDBEED98B}" destId="{139D7D51-1AE3-4714-9673-65D259489D82}" srcOrd="4" destOrd="0" presId="urn:microsoft.com/office/officeart/2008/layout/VerticalCurvedList"/>
    <dgm:cxn modelId="{D48A00F5-7D2F-44D8-9B8E-D026802BA1C2}" type="presParOf" srcId="{139D7D51-1AE3-4714-9673-65D259489D82}" destId="{4344F637-6889-4F93-95A7-74AD7C4A15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62391-B9AA-4308-A5DA-8CDA4517041F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0321A61-C1E3-4A7C-ABA1-3CB3A865E4E9}">
      <dgm:prSet phldrT="[Текст]" custT="1"/>
      <dgm:spPr/>
      <dgm:t>
        <a:bodyPr/>
        <a:lstStyle/>
        <a:p>
          <a: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7 ФЗ</a:t>
          </a:r>
          <a:endParaRPr lang="ru-RU" sz="3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2C14AC-1089-40DF-A554-05EB700F7986}" type="parTrans" cxnId="{446E3404-82C6-476C-9F25-F001FFA7B998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41776-48D7-4867-9179-C2DC3D2E9659}" type="sibTrans" cxnId="{446E3404-82C6-476C-9F25-F001FFA7B998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9C1715-092A-41A2-90FE-67C86E5F4158}">
      <dgm:prSet phldrT="[Текст]" custT="1"/>
      <dgm:spPr/>
      <dgm:t>
        <a:bodyPr/>
        <a:lstStyle/>
        <a:p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Порядок организации деятельности приютов для животных </a:t>
          </a:r>
          <a:b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норм содержания животных в них</a:t>
          </a:r>
          <a:endParaRPr lang="ru-RU" sz="2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EE49DF-0AD6-4902-AD4F-0F945D80C38D}" type="parTrans" cxnId="{6D7A0E51-0F5B-4D63-A364-4429B04080CB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07684E-39E2-4254-BCEF-4B09A1093969}" type="sibTrans" cxnId="{6D7A0E51-0F5B-4D63-A364-4429B04080CB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E738C-336E-4920-81D6-B300910EC0C6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19 ФЗ</a:t>
          </a:r>
          <a:endParaRPr lang="ru-RU" sz="3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D9403-0195-494E-90A1-884F247A0846}" type="parTrans" cxnId="{D4460596-252A-47B0-91E7-5C5774FE1C56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B27630-25FB-47C7-9ED9-306F92D8F9AD}" type="sibTrans" cxnId="{D4460596-252A-47B0-91E7-5C5774FE1C56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154207-B12B-4357-9502-2F87BA903C75}">
      <dgm:prSet phldrT="[Текст]" custT="1"/>
      <dgm:spPr/>
      <dgm:t>
        <a:bodyPr/>
        <a:lstStyle/>
        <a:p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Возложены полномочия по осуществлению государственного надзора в области обращения с животными</a:t>
          </a:r>
          <a:endParaRPr lang="ru-RU" sz="2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CFDA5D-5E1D-474E-8D8F-80A189761DDE}" type="parTrans" cxnId="{3336F8B0-C60E-41F4-8D13-4BA319A091A6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615549-A9F3-42D0-A951-D7B576196A31}" type="sibTrans" cxnId="{3336F8B0-C60E-41F4-8D13-4BA319A091A6}">
      <dgm:prSet/>
      <dgm:spPr/>
      <dgm:t>
        <a:bodyPr/>
        <a:lstStyle/>
        <a:p>
          <a:endParaRPr lang="ru-RU" sz="28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8B489B-384E-4928-BF4D-C14DBB4340B3}">
      <dgm:prSet phldrT="[Текст]" custT="1"/>
      <dgm:spPr/>
      <dgm:t>
        <a:bodyPr/>
        <a:lstStyle/>
        <a:p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Порядок осуществления деятельности по обращению </a:t>
          </a:r>
          <a:b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животными без владельцев</a:t>
          </a:r>
          <a:endParaRPr lang="ru-RU" sz="2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1F0AF5-DE4E-43A6-804E-43E2ED634E2B}" type="parTrans" cxnId="{0560FD88-7480-493E-8EA3-C910F89B4EFD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94B884-59C0-44FE-985D-7E7F63829A0D}" type="sibTrans" cxnId="{0560FD88-7480-493E-8EA3-C910F89B4EFD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CC03EA-1C72-47FD-B76C-155EA1EAEFC4}" type="pres">
      <dgm:prSet presAssocID="{2F062391-B9AA-4308-A5DA-8CDA45170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23CE1-9EF6-4359-BBC5-C5F99033E652}" type="pres">
      <dgm:prSet presAssocID="{80321A61-C1E3-4A7C-ABA1-3CB3A865E4E9}" presName="parentText" presStyleLbl="node1" presStyleIdx="0" presStyleCnt="2" custScaleY="67927" custLinFactNeighborX="0" custLinFactNeighborY="-15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9D46B-3F1D-436B-A0DB-E8F54B38601C}" type="pres">
      <dgm:prSet presAssocID="{80321A61-C1E3-4A7C-ABA1-3CB3A865E4E9}" presName="childText" presStyleLbl="revTx" presStyleIdx="0" presStyleCnt="2" custLinFactNeighborX="0" custLinFactNeighborY="-9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1219A-6C45-473A-85CF-4ED921026225}" type="pres">
      <dgm:prSet presAssocID="{AE5E738C-336E-4920-81D6-B300910EC0C6}" presName="parentText" presStyleLbl="node1" presStyleIdx="1" presStyleCnt="2" custScaleY="69200" custLinFactNeighborX="0" custLinFactNeighborY="-7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B39FB-2C66-48AB-BA73-1347F303C6A1}" type="pres">
      <dgm:prSet presAssocID="{AE5E738C-336E-4920-81D6-B300910EC0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6F8B0-C60E-41F4-8D13-4BA319A091A6}" srcId="{AE5E738C-336E-4920-81D6-B300910EC0C6}" destId="{A3154207-B12B-4357-9502-2F87BA903C75}" srcOrd="0" destOrd="0" parTransId="{7BCFDA5D-5E1D-474E-8D8F-80A189761DDE}" sibTransId="{6A615549-A9F3-42D0-A951-D7B576196A31}"/>
    <dgm:cxn modelId="{0560FD88-7480-493E-8EA3-C910F89B4EFD}" srcId="{80321A61-C1E3-4A7C-ABA1-3CB3A865E4E9}" destId="{518B489B-384E-4928-BF4D-C14DBB4340B3}" srcOrd="1" destOrd="0" parTransId="{651F0AF5-DE4E-43A6-804E-43E2ED634E2B}" sibTransId="{6A94B884-59C0-44FE-985D-7E7F63829A0D}"/>
    <dgm:cxn modelId="{F96A70D9-F257-4F99-965E-65C698E08B73}" type="presOf" srcId="{AE5E738C-336E-4920-81D6-B300910EC0C6}" destId="{6A61219A-6C45-473A-85CF-4ED921026225}" srcOrd="0" destOrd="0" presId="urn:microsoft.com/office/officeart/2005/8/layout/vList2"/>
    <dgm:cxn modelId="{1EF7E404-FB7C-454E-9E2D-42B01455DEEE}" type="presOf" srcId="{80321A61-C1E3-4A7C-ABA1-3CB3A865E4E9}" destId="{78A23CE1-9EF6-4359-BBC5-C5F99033E652}" srcOrd="0" destOrd="0" presId="urn:microsoft.com/office/officeart/2005/8/layout/vList2"/>
    <dgm:cxn modelId="{79A35E8A-219C-4C2F-9D1E-7F7B3D38F913}" type="presOf" srcId="{2F062391-B9AA-4308-A5DA-8CDA4517041F}" destId="{D1CC03EA-1C72-47FD-B76C-155EA1EAEFC4}" srcOrd="0" destOrd="0" presId="urn:microsoft.com/office/officeart/2005/8/layout/vList2"/>
    <dgm:cxn modelId="{81C2644A-DC16-496F-9451-4FF2E9BE25C1}" type="presOf" srcId="{A59C1715-092A-41A2-90FE-67C86E5F4158}" destId="{BDB9D46B-3F1D-436B-A0DB-E8F54B38601C}" srcOrd="0" destOrd="0" presId="urn:microsoft.com/office/officeart/2005/8/layout/vList2"/>
    <dgm:cxn modelId="{A6657370-642E-4B61-9D6C-E0560B00D638}" type="presOf" srcId="{518B489B-384E-4928-BF4D-C14DBB4340B3}" destId="{BDB9D46B-3F1D-436B-A0DB-E8F54B38601C}" srcOrd="0" destOrd="1" presId="urn:microsoft.com/office/officeart/2005/8/layout/vList2"/>
    <dgm:cxn modelId="{6D7A0E51-0F5B-4D63-A364-4429B04080CB}" srcId="{80321A61-C1E3-4A7C-ABA1-3CB3A865E4E9}" destId="{A59C1715-092A-41A2-90FE-67C86E5F4158}" srcOrd="0" destOrd="0" parTransId="{0BEE49DF-0AD6-4902-AD4F-0F945D80C38D}" sibTransId="{CB07684E-39E2-4254-BCEF-4B09A1093969}"/>
    <dgm:cxn modelId="{16DE9622-3AA9-4DFE-9518-B875469DBBBD}" type="presOf" srcId="{A3154207-B12B-4357-9502-2F87BA903C75}" destId="{F2FB39FB-2C66-48AB-BA73-1347F303C6A1}" srcOrd="0" destOrd="0" presId="urn:microsoft.com/office/officeart/2005/8/layout/vList2"/>
    <dgm:cxn modelId="{D4460596-252A-47B0-91E7-5C5774FE1C56}" srcId="{2F062391-B9AA-4308-A5DA-8CDA4517041F}" destId="{AE5E738C-336E-4920-81D6-B300910EC0C6}" srcOrd="1" destOrd="0" parTransId="{BEED9403-0195-494E-90A1-884F247A0846}" sibTransId="{FCB27630-25FB-47C7-9ED9-306F92D8F9AD}"/>
    <dgm:cxn modelId="{446E3404-82C6-476C-9F25-F001FFA7B998}" srcId="{2F062391-B9AA-4308-A5DA-8CDA4517041F}" destId="{80321A61-C1E3-4A7C-ABA1-3CB3A865E4E9}" srcOrd="0" destOrd="0" parTransId="{6B2C14AC-1089-40DF-A554-05EB700F7986}" sibTransId="{A9341776-48D7-4867-9179-C2DC3D2E9659}"/>
    <dgm:cxn modelId="{C37C665C-C40D-4488-95E6-A9ECE132710C}" type="presParOf" srcId="{D1CC03EA-1C72-47FD-B76C-155EA1EAEFC4}" destId="{78A23CE1-9EF6-4359-BBC5-C5F99033E652}" srcOrd="0" destOrd="0" presId="urn:microsoft.com/office/officeart/2005/8/layout/vList2"/>
    <dgm:cxn modelId="{AAC0B2CA-EEDA-4610-9B25-4D2EF87AE851}" type="presParOf" srcId="{D1CC03EA-1C72-47FD-B76C-155EA1EAEFC4}" destId="{BDB9D46B-3F1D-436B-A0DB-E8F54B38601C}" srcOrd="1" destOrd="0" presId="urn:microsoft.com/office/officeart/2005/8/layout/vList2"/>
    <dgm:cxn modelId="{7D5F3547-BD6B-4DA2-9DE5-72035390325C}" type="presParOf" srcId="{D1CC03EA-1C72-47FD-B76C-155EA1EAEFC4}" destId="{6A61219A-6C45-473A-85CF-4ED921026225}" srcOrd="2" destOrd="0" presId="urn:microsoft.com/office/officeart/2005/8/layout/vList2"/>
    <dgm:cxn modelId="{BE497D0C-7C33-4EBF-8661-E96F112A892B}" type="presParOf" srcId="{D1CC03EA-1C72-47FD-B76C-155EA1EAEFC4}" destId="{F2FB39FB-2C66-48AB-BA73-1347F303C6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6179C-0D29-4EE7-B016-8EFC6900C6E3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3E890D4-2668-4F39-AF4D-626B66781029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Отлов животных без владельцев, в том числе их транспортировку и передачу в приюты для животных;</a:t>
          </a:r>
          <a:endParaRPr lang="ru-RU" sz="1800" dirty="0"/>
        </a:p>
      </dgm:t>
    </dgm:pt>
    <dgm:pt modelId="{72B42FF3-5A3B-4F7B-921E-1BEFA9FAEAAA}" type="parTrans" cxnId="{CA116893-5F7F-467A-8E13-AD8223C95BEB}">
      <dgm:prSet/>
      <dgm:spPr/>
      <dgm:t>
        <a:bodyPr/>
        <a:lstStyle/>
        <a:p>
          <a:endParaRPr lang="ru-RU" sz="1800"/>
        </a:p>
      </dgm:t>
    </dgm:pt>
    <dgm:pt modelId="{8282039A-6747-49FC-8C2E-F52EBC48D8D9}" type="sibTrans" cxnId="{CA116893-5F7F-467A-8E13-AD8223C95BEB}">
      <dgm:prSet/>
      <dgm:spPr/>
      <dgm:t>
        <a:bodyPr/>
        <a:lstStyle/>
        <a:p>
          <a:endParaRPr lang="ru-RU" sz="1800"/>
        </a:p>
      </dgm:t>
    </dgm:pt>
    <dgm:pt modelId="{D1692A96-6AD1-43AA-BFF6-58A1058E92DA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животных без владельцев в приютах для животных;</a:t>
          </a:r>
          <a:endParaRPr lang="ru-RU" sz="1800" dirty="0"/>
        </a:p>
      </dgm:t>
    </dgm:pt>
    <dgm:pt modelId="{7B491404-74CB-4728-B8A2-164488ACD241}" type="parTrans" cxnId="{F50C6620-7EBC-444D-A961-02997D6469C3}">
      <dgm:prSet/>
      <dgm:spPr/>
      <dgm:t>
        <a:bodyPr/>
        <a:lstStyle/>
        <a:p>
          <a:endParaRPr lang="ru-RU" sz="1800"/>
        </a:p>
      </dgm:t>
    </dgm:pt>
    <dgm:pt modelId="{C7DEC0A1-BC49-46C9-8A1D-4FF3B9318378}" type="sibTrans" cxnId="{F50C6620-7EBC-444D-A961-02997D6469C3}">
      <dgm:prSet/>
      <dgm:spPr/>
      <dgm:t>
        <a:bodyPr/>
        <a:lstStyle/>
        <a:p>
          <a:endParaRPr lang="ru-RU" sz="1800"/>
        </a:p>
      </dgm:t>
    </dgm:pt>
    <dgm:pt modelId="{2247AFD0-DB86-4410-B778-F6D13519BAB7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Возврат потерявшихся животных их владельцам, а также поиск новых владельцев поступившим в приюты животным без владельцев;</a:t>
          </a:r>
          <a:endParaRPr lang="ru-RU" sz="1800" dirty="0"/>
        </a:p>
      </dgm:t>
    </dgm:pt>
    <dgm:pt modelId="{B439342E-57E8-4B92-A93B-E27E599729EB}" type="parTrans" cxnId="{0CEB3811-B99A-4934-A740-EA1A925870D7}">
      <dgm:prSet/>
      <dgm:spPr/>
      <dgm:t>
        <a:bodyPr/>
        <a:lstStyle/>
        <a:p>
          <a:endParaRPr lang="ru-RU" sz="1800"/>
        </a:p>
      </dgm:t>
    </dgm:pt>
    <dgm:pt modelId="{F9A6A93F-9D6D-484F-A167-F6B5F6BE43DA}" type="sibTrans" cxnId="{0CEB3811-B99A-4934-A740-EA1A925870D7}">
      <dgm:prSet/>
      <dgm:spPr/>
      <dgm:t>
        <a:bodyPr/>
        <a:lstStyle/>
        <a:p>
          <a:endParaRPr lang="ru-RU" sz="1800"/>
        </a:p>
      </dgm:t>
    </dgm:pt>
    <dgm:pt modelId="{D0E7E497-D4EA-4831-BD4D-D0C84A5FF4CF}">
      <dgm:prSet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Возврат животных без владельцев, не проявляющих немотивированной агрессивности, на прежние места их обитания после проведения мероприятий, указанных в подпункте 2 настоящего пункта;</a:t>
          </a:r>
        </a:p>
      </dgm:t>
    </dgm:pt>
    <dgm:pt modelId="{25A41B0B-3C55-46E0-941D-59D097EAAE1B}" type="parTrans" cxnId="{609FB1DD-794B-4FFC-80BA-C10CF85BB2CA}">
      <dgm:prSet/>
      <dgm:spPr/>
      <dgm:t>
        <a:bodyPr/>
        <a:lstStyle/>
        <a:p>
          <a:endParaRPr lang="ru-RU" sz="1800"/>
        </a:p>
      </dgm:t>
    </dgm:pt>
    <dgm:pt modelId="{207B82E1-00D5-421F-9B2E-55C3C7F68F94}" type="sibTrans" cxnId="{609FB1DD-794B-4FFC-80BA-C10CF85BB2CA}">
      <dgm:prSet/>
      <dgm:spPr/>
      <dgm:t>
        <a:bodyPr/>
        <a:lstStyle/>
        <a:p>
          <a:endParaRPr lang="ru-RU" sz="1800"/>
        </a:p>
      </dgm:t>
    </dgm:pt>
    <dgm:pt modelId="{37BA1279-37C6-4D90-A6D4-F7BBCDA43643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Размещение в приютах и содержание в них животных без владельцев, которые не могут быть возвращены на прежние места их обитания, до момента передачи таких животных новым владельцам или наступления естественной смерти таких животных.</a:t>
          </a:r>
          <a:endParaRPr lang="ru-RU" sz="1800" dirty="0"/>
        </a:p>
      </dgm:t>
    </dgm:pt>
    <dgm:pt modelId="{62CA5BAD-81AC-4E75-9ACD-2591EB3724FD}" type="parTrans" cxnId="{C288AFB7-1E7B-465C-9C3E-D8C094F3857A}">
      <dgm:prSet/>
      <dgm:spPr/>
      <dgm:t>
        <a:bodyPr/>
        <a:lstStyle/>
        <a:p>
          <a:endParaRPr lang="ru-RU" sz="1800"/>
        </a:p>
      </dgm:t>
    </dgm:pt>
    <dgm:pt modelId="{A1A461B8-0722-4A0D-BCE3-A7B196AA472C}" type="sibTrans" cxnId="{C288AFB7-1E7B-465C-9C3E-D8C094F3857A}">
      <dgm:prSet/>
      <dgm:spPr/>
      <dgm:t>
        <a:bodyPr/>
        <a:lstStyle/>
        <a:p>
          <a:endParaRPr lang="ru-RU" sz="1800"/>
        </a:p>
      </dgm:t>
    </dgm:pt>
    <dgm:pt modelId="{4BC9A831-1394-42AB-A160-8CEDB5D49E2E}" type="pres">
      <dgm:prSet presAssocID="{2C56179C-0D29-4EE7-B016-8EFC6900C6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070BD4-CEF6-4AB8-81BE-E4FFF96D6DD8}" type="pres">
      <dgm:prSet presAssocID="{C3E890D4-2668-4F39-AF4D-626B66781029}" presName="parentLin" presStyleCnt="0"/>
      <dgm:spPr/>
    </dgm:pt>
    <dgm:pt modelId="{CA04F793-04FF-404B-B2EB-005F1845930F}" type="pres">
      <dgm:prSet presAssocID="{C3E890D4-2668-4F39-AF4D-626B6678102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EB32838-8328-4F71-BC7D-025A740D8549}" type="pres">
      <dgm:prSet presAssocID="{C3E890D4-2668-4F39-AF4D-626B66781029}" presName="parentText" presStyleLbl="node1" presStyleIdx="0" presStyleCnt="5" custScaleX="140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B9CC-F7B7-4D14-ACAD-FE9E0C274833}" type="pres">
      <dgm:prSet presAssocID="{C3E890D4-2668-4F39-AF4D-626B66781029}" presName="negativeSpace" presStyleCnt="0"/>
      <dgm:spPr/>
    </dgm:pt>
    <dgm:pt modelId="{1EEFEB6C-43A7-4F37-8A52-61941A44DDDE}" type="pres">
      <dgm:prSet presAssocID="{C3E890D4-2668-4F39-AF4D-626B66781029}" presName="childText" presStyleLbl="conFgAcc1" presStyleIdx="0" presStyleCnt="5">
        <dgm:presLayoutVars>
          <dgm:bulletEnabled val="1"/>
        </dgm:presLayoutVars>
      </dgm:prSet>
      <dgm:spPr/>
    </dgm:pt>
    <dgm:pt modelId="{F7F1BFCE-7DFA-45D4-89DA-84F9D1FC23DF}" type="pres">
      <dgm:prSet presAssocID="{8282039A-6747-49FC-8C2E-F52EBC48D8D9}" presName="spaceBetweenRectangles" presStyleCnt="0"/>
      <dgm:spPr/>
    </dgm:pt>
    <dgm:pt modelId="{F242E6B2-C140-4104-B742-E874A4B730AF}" type="pres">
      <dgm:prSet presAssocID="{D1692A96-6AD1-43AA-BFF6-58A1058E92DA}" presName="parentLin" presStyleCnt="0"/>
      <dgm:spPr/>
    </dgm:pt>
    <dgm:pt modelId="{3F1F9371-DF63-4001-B7A5-5E06F485205E}" type="pres">
      <dgm:prSet presAssocID="{D1692A96-6AD1-43AA-BFF6-58A1058E92D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025E9DC-99A5-47CD-9073-82CE48D81757}" type="pres">
      <dgm:prSet presAssocID="{D1692A96-6AD1-43AA-BFF6-58A1058E92DA}" presName="parentText" presStyleLbl="node1" presStyleIdx="1" presStyleCnt="5" custScaleX="142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E9A83-59CB-40B5-8D4C-00DFC4DB891F}" type="pres">
      <dgm:prSet presAssocID="{D1692A96-6AD1-43AA-BFF6-58A1058E92DA}" presName="negativeSpace" presStyleCnt="0"/>
      <dgm:spPr/>
    </dgm:pt>
    <dgm:pt modelId="{BC54C31C-827F-4EE5-B64E-78CE5918937B}" type="pres">
      <dgm:prSet presAssocID="{D1692A96-6AD1-43AA-BFF6-58A1058E92DA}" presName="childText" presStyleLbl="conFgAcc1" presStyleIdx="1" presStyleCnt="5">
        <dgm:presLayoutVars>
          <dgm:bulletEnabled val="1"/>
        </dgm:presLayoutVars>
      </dgm:prSet>
      <dgm:spPr/>
    </dgm:pt>
    <dgm:pt modelId="{4B060756-FBC5-45DD-94E3-8A0FB2740F03}" type="pres">
      <dgm:prSet presAssocID="{C7DEC0A1-BC49-46C9-8A1D-4FF3B9318378}" presName="spaceBetweenRectangles" presStyleCnt="0"/>
      <dgm:spPr/>
    </dgm:pt>
    <dgm:pt modelId="{43C82FBF-F820-450A-A9A7-288675B89916}" type="pres">
      <dgm:prSet presAssocID="{2247AFD0-DB86-4410-B778-F6D13519BAB7}" presName="parentLin" presStyleCnt="0"/>
      <dgm:spPr/>
    </dgm:pt>
    <dgm:pt modelId="{79C016D3-0655-4BC2-82D7-4B301EE52E7B}" type="pres">
      <dgm:prSet presAssocID="{2247AFD0-DB86-4410-B778-F6D13519BAB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BC62202-A7E8-4914-99DF-EE1753751EF1}" type="pres">
      <dgm:prSet presAssocID="{2247AFD0-DB86-4410-B778-F6D13519BAB7}" presName="parentText" presStyleLbl="node1" presStyleIdx="2" presStyleCnt="5" custScaleX="142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542FD-1105-4D45-81BE-86ECBF84BB26}" type="pres">
      <dgm:prSet presAssocID="{2247AFD0-DB86-4410-B778-F6D13519BAB7}" presName="negativeSpace" presStyleCnt="0"/>
      <dgm:spPr/>
    </dgm:pt>
    <dgm:pt modelId="{5662ACCC-9761-4C2B-AF1F-C13F09B89521}" type="pres">
      <dgm:prSet presAssocID="{2247AFD0-DB86-4410-B778-F6D13519BAB7}" presName="childText" presStyleLbl="conFgAcc1" presStyleIdx="2" presStyleCnt="5">
        <dgm:presLayoutVars>
          <dgm:bulletEnabled val="1"/>
        </dgm:presLayoutVars>
      </dgm:prSet>
      <dgm:spPr/>
    </dgm:pt>
    <dgm:pt modelId="{EFFC56A0-CB2C-496E-9FAA-847422BD4BE1}" type="pres">
      <dgm:prSet presAssocID="{F9A6A93F-9D6D-484F-A167-F6B5F6BE43DA}" presName="spaceBetweenRectangles" presStyleCnt="0"/>
      <dgm:spPr/>
    </dgm:pt>
    <dgm:pt modelId="{293D1A60-5EC5-439D-AF74-4501E29796F1}" type="pres">
      <dgm:prSet presAssocID="{D0E7E497-D4EA-4831-BD4D-D0C84A5FF4CF}" presName="parentLin" presStyleCnt="0"/>
      <dgm:spPr/>
    </dgm:pt>
    <dgm:pt modelId="{2677BB6F-1CBB-4C5E-BA6A-99ED2A3BBD18}" type="pres">
      <dgm:prSet presAssocID="{D0E7E497-D4EA-4831-BD4D-D0C84A5FF4C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7E8278A-BC8E-4FC4-A561-DE1F468FA993}" type="pres">
      <dgm:prSet presAssocID="{D0E7E497-D4EA-4831-BD4D-D0C84A5FF4CF}" presName="parentText" presStyleLbl="node1" presStyleIdx="3" presStyleCnt="5" custScaleX="138857" custScaleY="131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2F857-073A-496E-8B34-B2E45E6D0DBF}" type="pres">
      <dgm:prSet presAssocID="{D0E7E497-D4EA-4831-BD4D-D0C84A5FF4CF}" presName="negativeSpace" presStyleCnt="0"/>
      <dgm:spPr/>
    </dgm:pt>
    <dgm:pt modelId="{E5EB28D9-B948-4C35-AC37-046745EE135E}" type="pres">
      <dgm:prSet presAssocID="{D0E7E497-D4EA-4831-BD4D-D0C84A5FF4CF}" presName="childText" presStyleLbl="conFgAcc1" presStyleIdx="3" presStyleCnt="5">
        <dgm:presLayoutVars>
          <dgm:bulletEnabled val="1"/>
        </dgm:presLayoutVars>
      </dgm:prSet>
      <dgm:spPr/>
    </dgm:pt>
    <dgm:pt modelId="{2AE25A7C-D17C-4A67-8174-00A02948B93B}" type="pres">
      <dgm:prSet presAssocID="{207B82E1-00D5-421F-9B2E-55C3C7F68F94}" presName="spaceBetweenRectangles" presStyleCnt="0"/>
      <dgm:spPr/>
    </dgm:pt>
    <dgm:pt modelId="{BA4144C4-61CD-43D5-BB69-FCF42B02D098}" type="pres">
      <dgm:prSet presAssocID="{37BA1279-37C6-4D90-A6D4-F7BBCDA43643}" presName="parentLin" presStyleCnt="0"/>
      <dgm:spPr/>
    </dgm:pt>
    <dgm:pt modelId="{A11BDEF0-8EEB-4289-B281-EE204CFAE019}" type="pres">
      <dgm:prSet presAssocID="{37BA1279-37C6-4D90-A6D4-F7BBCDA4364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C84D940-725E-4450-A9D0-D88CBD7A65DB}" type="pres">
      <dgm:prSet presAssocID="{37BA1279-37C6-4D90-A6D4-F7BBCDA43643}" presName="parentText" presStyleLbl="node1" presStyleIdx="4" presStyleCnt="5" custScaleX="142857" custScaleY="144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BE6F8-2D3A-4572-943A-A53775E97E5C}" type="pres">
      <dgm:prSet presAssocID="{37BA1279-37C6-4D90-A6D4-F7BBCDA43643}" presName="negativeSpace" presStyleCnt="0"/>
      <dgm:spPr/>
    </dgm:pt>
    <dgm:pt modelId="{0282701D-92CE-456C-A75C-02351E3DDB8F}" type="pres">
      <dgm:prSet presAssocID="{37BA1279-37C6-4D90-A6D4-F7BBCDA4364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09B54D-E867-4E0E-9681-A24E3D688D9B}" type="presOf" srcId="{D1692A96-6AD1-43AA-BFF6-58A1058E92DA}" destId="{B025E9DC-99A5-47CD-9073-82CE48D81757}" srcOrd="1" destOrd="0" presId="urn:microsoft.com/office/officeart/2005/8/layout/list1"/>
    <dgm:cxn modelId="{1BD41212-9262-4298-8E2F-C5908AEA185B}" type="presOf" srcId="{C3E890D4-2668-4F39-AF4D-626B66781029}" destId="{BEB32838-8328-4F71-BC7D-025A740D8549}" srcOrd="1" destOrd="0" presId="urn:microsoft.com/office/officeart/2005/8/layout/list1"/>
    <dgm:cxn modelId="{8DC7E96A-2B33-476D-9B79-354AD3C5F23D}" type="presOf" srcId="{C3E890D4-2668-4F39-AF4D-626B66781029}" destId="{CA04F793-04FF-404B-B2EB-005F1845930F}" srcOrd="0" destOrd="0" presId="urn:microsoft.com/office/officeart/2005/8/layout/list1"/>
    <dgm:cxn modelId="{467A67FC-34A2-4C11-A0F4-80A37199AFB2}" type="presOf" srcId="{D1692A96-6AD1-43AA-BFF6-58A1058E92DA}" destId="{3F1F9371-DF63-4001-B7A5-5E06F485205E}" srcOrd="0" destOrd="0" presId="urn:microsoft.com/office/officeart/2005/8/layout/list1"/>
    <dgm:cxn modelId="{8AD52D1A-36EB-4EA8-99BD-0D1854D48160}" type="presOf" srcId="{2247AFD0-DB86-4410-B778-F6D13519BAB7}" destId="{3BC62202-A7E8-4914-99DF-EE1753751EF1}" srcOrd="1" destOrd="0" presId="urn:microsoft.com/office/officeart/2005/8/layout/list1"/>
    <dgm:cxn modelId="{609FB1DD-794B-4FFC-80BA-C10CF85BB2CA}" srcId="{2C56179C-0D29-4EE7-B016-8EFC6900C6E3}" destId="{D0E7E497-D4EA-4831-BD4D-D0C84A5FF4CF}" srcOrd="3" destOrd="0" parTransId="{25A41B0B-3C55-46E0-941D-59D097EAAE1B}" sibTransId="{207B82E1-00D5-421F-9B2E-55C3C7F68F94}"/>
    <dgm:cxn modelId="{54976E4E-02AA-4C29-8B3B-C0B0D857117E}" type="presOf" srcId="{37BA1279-37C6-4D90-A6D4-F7BBCDA43643}" destId="{A11BDEF0-8EEB-4289-B281-EE204CFAE019}" srcOrd="0" destOrd="0" presId="urn:microsoft.com/office/officeart/2005/8/layout/list1"/>
    <dgm:cxn modelId="{369AC539-2313-4BAC-A46C-4B2BA309CF65}" type="presOf" srcId="{2C56179C-0D29-4EE7-B016-8EFC6900C6E3}" destId="{4BC9A831-1394-42AB-A160-8CEDB5D49E2E}" srcOrd="0" destOrd="0" presId="urn:microsoft.com/office/officeart/2005/8/layout/list1"/>
    <dgm:cxn modelId="{CA116893-5F7F-467A-8E13-AD8223C95BEB}" srcId="{2C56179C-0D29-4EE7-B016-8EFC6900C6E3}" destId="{C3E890D4-2668-4F39-AF4D-626B66781029}" srcOrd="0" destOrd="0" parTransId="{72B42FF3-5A3B-4F7B-921E-1BEFA9FAEAAA}" sibTransId="{8282039A-6747-49FC-8C2E-F52EBC48D8D9}"/>
    <dgm:cxn modelId="{C288AFB7-1E7B-465C-9C3E-D8C094F3857A}" srcId="{2C56179C-0D29-4EE7-B016-8EFC6900C6E3}" destId="{37BA1279-37C6-4D90-A6D4-F7BBCDA43643}" srcOrd="4" destOrd="0" parTransId="{62CA5BAD-81AC-4E75-9ACD-2591EB3724FD}" sibTransId="{A1A461B8-0722-4A0D-BCE3-A7B196AA472C}"/>
    <dgm:cxn modelId="{D61ABB74-509C-49EA-9E90-E3C3E84A0C4A}" type="presOf" srcId="{2247AFD0-DB86-4410-B778-F6D13519BAB7}" destId="{79C016D3-0655-4BC2-82D7-4B301EE52E7B}" srcOrd="0" destOrd="0" presId="urn:microsoft.com/office/officeart/2005/8/layout/list1"/>
    <dgm:cxn modelId="{F50C6620-7EBC-444D-A961-02997D6469C3}" srcId="{2C56179C-0D29-4EE7-B016-8EFC6900C6E3}" destId="{D1692A96-6AD1-43AA-BFF6-58A1058E92DA}" srcOrd="1" destOrd="0" parTransId="{7B491404-74CB-4728-B8A2-164488ACD241}" sibTransId="{C7DEC0A1-BC49-46C9-8A1D-4FF3B9318378}"/>
    <dgm:cxn modelId="{0CEB3811-B99A-4934-A740-EA1A925870D7}" srcId="{2C56179C-0D29-4EE7-B016-8EFC6900C6E3}" destId="{2247AFD0-DB86-4410-B778-F6D13519BAB7}" srcOrd="2" destOrd="0" parTransId="{B439342E-57E8-4B92-A93B-E27E599729EB}" sibTransId="{F9A6A93F-9D6D-484F-A167-F6B5F6BE43DA}"/>
    <dgm:cxn modelId="{44568DA4-BCAF-4024-A494-754A210E75EB}" type="presOf" srcId="{D0E7E497-D4EA-4831-BD4D-D0C84A5FF4CF}" destId="{2677BB6F-1CBB-4C5E-BA6A-99ED2A3BBD18}" srcOrd="0" destOrd="0" presId="urn:microsoft.com/office/officeart/2005/8/layout/list1"/>
    <dgm:cxn modelId="{9D84A3A8-5BBE-410C-B612-11FE00C49400}" type="presOf" srcId="{37BA1279-37C6-4D90-A6D4-F7BBCDA43643}" destId="{FC84D940-725E-4450-A9D0-D88CBD7A65DB}" srcOrd="1" destOrd="0" presId="urn:microsoft.com/office/officeart/2005/8/layout/list1"/>
    <dgm:cxn modelId="{5ABC0E90-D3E2-4D2A-B0D2-8D7CB7AC5AB8}" type="presOf" srcId="{D0E7E497-D4EA-4831-BD4D-D0C84A5FF4CF}" destId="{D7E8278A-BC8E-4FC4-A561-DE1F468FA993}" srcOrd="1" destOrd="0" presId="urn:microsoft.com/office/officeart/2005/8/layout/list1"/>
    <dgm:cxn modelId="{2ACBF098-0DA7-4DEB-A5B7-0C812CA6D54C}" type="presParOf" srcId="{4BC9A831-1394-42AB-A160-8CEDB5D49E2E}" destId="{F8070BD4-CEF6-4AB8-81BE-E4FFF96D6DD8}" srcOrd="0" destOrd="0" presId="urn:microsoft.com/office/officeart/2005/8/layout/list1"/>
    <dgm:cxn modelId="{F2306C14-F939-4A0F-BA03-C5D3BFD89DFC}" type="presParOf" srcId="{F8070BD4-CEF6-4AB8-81BE-E4FFF96D6DD8}" destId="{CA04F793-04FF-404B-B2EB-005F1845930F}" srcOrd="0" destOrd="0" presId="urn:microsoft.com/office/officeart/2005/8/layout/list1"/>
    <dgm:cxn modelId="{050287B9-8DDE-4518-8118-6DEF97BC6898}" type="presParOf" srcId="{F8070BD4-CEF6-4AB8-81BE-E4FFF96D6DD8}" destId="{BEB32838-8328-4F71-BC7D-025A740D8549}" srcOrd="1" destOrd="0" presId="urn:microsoft.com/office/officeart/2005/8/layout/list1"/>
    <dgm:cxn modelId="{0DEEF1C0-2289-42A4-B0B8-111DA639F4D8}" type="presParOf" srcId="{4BC9A831-1394-42AB-A160-8CEDB5D49E2E}" destId="{E031B9CC-F7B7-4D14-ACAD-FE9E0C274833}" srcOrd="1" destOrd="0" presId="urn:microsoft.com/office/officeart/2005/8/layout/list1"/>
    <dgm:cxn modelId="{85C20B60-1F54-4DC6-9238-56232B26BC40}" type="presParOf" srcId="{4BC9A831-1394-42AB-A160-8CEDB5D49E2E}" destId="{1EEFEB6C-43A7-4F37-8A52-61941A44DDDE}" srcOrd="2" destOrd="0" presId="urn:microsoft.com/office/officeart/2005/8/layout/list1"/>
    <dgm:cxn modelId="{9DFCAF52-D6D0-41FE-B25F-AA1CF3C82327}" type="presParOf" srcId="{4BC9A831-1394-42AB-A160-8CEDB5D49E2E}" destId="{F7F1BFCE-7DFA-45D4-89DA-84F9D1FC23DF}" srcOrd="3" destOrd="0" presId="urn:microsoft.com/office/officeart/2005/8/layout/list1"/>
    <dgm:cxn modelId="{BB2C31EE-605B-4F1B-9A74-BC34E7E6A058}" type="presParOf" srcId="{4BC9A831-1394-42AB-A160-8CEDB5D49E2E}" destId="{F242E6B2-C140-4104-B742-E874A4B730AF}" srcOrd="4" destOrd="0" presId="urn:microsoft.com/office/officeart/2005/8/layout/list1"/>
    <dgm:cxn modelId="{62133C3D-74F3-43D5-BB19-FDC294A4400F}" type="presParOf" srcId="{F242E6B2-C140-4104-B742-E874A4B730AF}" destId="{3F1F9371-DF63-4001-B7A5-5E06F485205E}" srcOrd="0" destOrd="0" presId="urn:microsoft.com/office/officeart/2005/8/layout/list1"/>
    <dgm:cxn modelId="{DD7C0B70-85E0-41AE-B98A-A4A77918C58E}" type="presParOf" srcId="{F242E6B2-C140-4104-B742-E874A4B730AF}" destId="{B025E9DC-99A5-47CD-9073-82CE48D81757}" srcOrd="1" destOrd="0" presId="urn:microsoft.com/office/officeart/2005/8/layout/list1"/>
    <dgm:cxn modelId="{3E449D94-D193-4769-A0B3-C9F572BE00F2}" type="presParOf" srcId="{4BC9A831-1394-42AB-A160-8CEDB5D49E2E}" destId="{02EE9A83-59CB-40B5-8D4C-00DFC4DB891F}" srcOrd="5" destOrd="0" presId="urn:microsoft.com/office/officeart/2005/8/layout/list1"/>
    <dgm:cxn modelId="{47D61B5E-26DA-4F0F-B393-498E97A16DE4}" type="presParOf" srcId="{4BC9A831-1394-42AB-A160-8CEDB5D49E2E}" destId="{BC54C31C-827F-4EE5-B64E-78CE5918937B}" srcOrd="6" destOrd="0" presId="urn:microsoft.com/office/officeart/2005/8/layout/list1"/>
    <dgm:cxn modelId="{D0833468-256F-4770-8533-58B3140B2CD8}" type="presParOf" srcId="{4BC9A831-1394-42AB-A160-8CEDB5D49E2E}" destId="{4B060756-FBC5-45DD-94E3-8A0FB2740F03}" srcOrd="7" destOrd="0" presId="urn:microsoft.com/office/officeart/2005/8/layout/list1"/>
    <dgm:cxn modelId="{7CB21BF4-8331-4E25-B0AC-4943B61D7672}" type="presParOf" srcId="{4BC9A831-1394-42AB-A160-8CEDB5D49E2E}" destId="{43C82FBF-F820-450A-A9A7-288675B89916}" srcOrd="8" destOrd="0" presId="urn:microsoft.com/office/officeart/2005/8/layout/list1"/>
    <dgm:cxn modelId="{B1EB4686-DA22-4F40-A1BF-0079526FE26C}" type="presParOf" srcId="{43C82FBF-F820-450A-A9A7-288675B89916}" destId="{79C016D3-0655-4BC2-82D7-4B301EE52E7B}" srcOrd="0" destOrd="0" presId="urn:microsoft.com/office/officeart/2005/8/layout/list1"/>
    <dgm:cxn modelId="{FFA5B694-833A-4337-997E-DCD4FA09E3F0}" type="presParOf" srcId="{43C82FBF-F820-450A-A9A7-288675B89916}" destId="{3BC62202-A7E8-4914-99DF-EE1753751EF1}" srcOrd="1" destOrd="0" presId="urn:microsoft.com/office/officeart/2005/8/layout/list1"/>
    <dgm:cxn modelId="{A4232D28-C5AA-4F46-A7AC-29B0E65FFACC}" type="presParOf" srcId="{4BC9A831-1394-42AB-A160-8CEDB5D49E2E}" destId="{D44542FD-1105-4D45-81BE-86ECBF84BB26}" srcOrd="9" destOrd="0" presId="urn:microsoft.com/office/officeart/2005/8/layout/list1"/>
    <dgm:cxn modelId="{C4A1D584-1EDF-48CA-B243-1E9FDEB480B9}" type="presParOf" srcId="{4BC9A831-1394-42AB-A160-8CEDB5D49E2E}" destId="{5662ACCC-9761-4C2B-AF1F-C13F09B89521}" srcOrd="10" destOrd="0" presId="urn:microsoft.com/office/officeart/2005/8/layout/list1"/>
    <dgm:cxn modelId="{21BD8491-C58A-4D75-B72B-E4A784ABEA59}" type="presParOf" srcId="{4BC9A831-1394-42AB-A160-8CEDB5D49E2E}" destId="{EFFC56A0-CB2C-496E-9FAA-847422BD4BE1}" srcOrd="11" destOrd="0" presId="urn:microsoft.com/office/officeart/2005/8/layout/list1"/>
    <dgm:cxn modelId="{13F76EC7-0C37-4B4F-A988-05D4EF40E9E4}" type="presParOf" srcId="{4BC9A831-1394-42AB-A160-8CEDB5D49E2E}" destId="{293D1A60-5EC5-439D-AF74-4501E29796F1}" srcOrd="12" destOrd="0" presId="urn:microsoft.com/office/officeart/2005/8/layout/list1"/>
    <dgm:cxn modelId="{FD8D71A3-9710-4DD0-B9BD-496C2C351EF1}" type="presParOf" srcId="{293D1A60-5EC5-439D-AF74-4501E29796F1}" destId="{2677BB6F-1CBB-4C5E-BA6A-99ED2A3BBD18}" srcOrd="0" destOrd="0" presId="urn:microsoft.com/office/officeart/2005/8/layout/list1"/>
    <dgm:cxn modelId="{7739D902-FF71-4AC8-8D84-5F8E79A71817}" type="presParOf" srcId="{293D1A60-5EC5-439D-AF74-4501E29796F1}" destId="{D7E8278A-BC8E-4FC4-A561-DE1F468FA993}" srcOrd="1" destOrd="0" presId="urn:microsoft.com/office/officeart/2005/8/layout/list1"/>
    <dgm:cxn modelId="{F0BAFD03-92E8-4CF3-A0E1-273B1C837D1E}" type="presParOf" srcId="{4BC9A831-1394-42AB-A160-8CEDB5D49E2E}" destId="{FB12F857-073A-496E-8B34-B2E45E6D0DBF}" srcOrd="13" destOrd="0" presId="urn:microsoft.com/office/officeart/2005/8/layout/list1"/>
    <dgm:cxn modelId="{C0DF0712-B4AA-4ACC-91D0-A9D73DE7E913}" type="presParOf" srcId="{4BC9A831-1394-42AB-A160-8CEDB5D49E2E}" destId="{E5EB28D9-B948-4C35-AC37-046745EE135E}" srcOrd="14" destOrd="0" presId="urn:microsoft.com/office/officeart/2005/8/layout/list1"/>
    <dgm:cxn modelId="{4B526973-8CE3-4B4F-A78D-B22BB8F1A438}" type="presParOf" srcId="{4BC9A831-1394-42AB-A160-8CEDB5D49E2E}" destId="{2AE25A7C-D17C-4A67-8174-00A02948B93B}" srcOrd="15" destOrd="0" presId="urn:microsoft.com/office/officeart/2005/8/layout/list1"/>
    <dgm:cxn modelId="{98825979-CBEA-4327-BE4D-24368BFDC5A6}" type="presParOf" srcId="{4BC9A831-1394-42AB-A160-8CEDB5D49E2E}" destId="{BA4144C4-61CD-43D5-BB69-FCF42B02D098}" srcOrd="16" destOrd="0" presId="urn:microsoft.com/office/officeart/2005/8/layout/list1"/>
    <dgm:cxn modelId="{AD57E1B1-E111-4F1B-8E91-5A69014E8113}" type="presParOf" srcId="{BA4144C4-61CD-43D5-BB69-FCF42B02D098}" destId="{A11BDEF0-8EEB-4289-B281-EE204CFAE019}" srcOrd="0" destOrd="0" presId="urn:microsoft.com/office/officeart/2005/8/layout/list1"/>
    <dgm:cxn modelId="{064E3741-D327-435C-A7AE-C7000F60144C}" type="presParOf" srcId="{BA4144C4-61CD-43D5-BB69-FCF42B02D098}" destId="{FC84D940-725E-4450-A9D0-D88CBD7A65DB}" srcOrd="1" destOrd="0" presId="urn:microsoft.com/office/officeart/2005/8/layout/list1"/>
    <dgm:cxn modelId="{C5A91090-57FB-49C5-993A-81C7B6F69757}" type="presParOf" srcId="{4BC9A831-1394-42AB-A160-8CEDB5D49E2E}" destId="{E95BE6F8-2D3A-4572-943A-A53775E97E5C}" srcOrd="17" destOrd="0" presId="urn:microsoft.com/office/officeart/2005/8/layout/list1"/>
    <dgm:cxn modelId="{C1AC8033-98B1-4641-824F-95A8E2069AB6}" type="presParOf" srcId="{4BC9A831-1394-42AB-A160-8CEDB5D49E2E}" destId="{0282701D-92CE-456C-A75C-02351E3DDB8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286E16-CA18-4C7B-B062-C7894B1A1D59}" type="doc">
      <dgm:prSet loTypeId="urn:microsoft.com/office/officeart/2005/8/layout/hList7" loCatId="list" qsTypeId="urn:microsoft.com/office/officeart/2005/8/quickstyle/simple2" qsCatId="simple" csTypeId="urn:microsoft.com/office/officeart/2005/8/colors/colorful2" csCatId="colorful" phldr="1"/>
      <dgm:spPr/>
    </dgm:pt>
    <dgm:pt modelId="{752922CE-0BCB-4DE2-8F9E-90A30E12DC4A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94 обращений граждан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C672D5-E406-42B2-895E-DE779FD9D0BD}" type="parTrans" cxnId="{131655F7-6DD2-4D7E-BB3D-A49F25A6D693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50A2E6-45F3-4707-90A3-A8BC11FAD14C}" type="sibTrans" cxnId="{131655F7-6DD2-4D7E-BB3D-A49F25A6D693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DD0D5A-49F4-4938-B358-19A06B3D939D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 материалов проверок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CBB492-4229-4999-B769-75842875338C}" type="parTrans" cxnId="{BCA3D987-2FB2-4A38-988C-231A3192B94D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976C80-7B11-4C5F-959F-C3810F0D1715}" type="sibTrans" cxnId="{BCA3D987-2FB2-4A38-988C-231A3192B94D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00B835-455E-48F2-AB63-2A4370E2E313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32 приюта</a:t>
          </a:r>
          <a:b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животных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622513-8FCF-455B-ACCA-8701C987E082}" type="parTrans" cxnId="{59CEB1CA-8D75-4E43-8140-F48AA317CBBA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BFDB6A-E400-454C-9B17-64A568616273}" type="sibTrans" cxnId="{59CEB1CA-8D75-4E43-8140-F48AA317CBBA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919830-3BA8-4318-8F70-37625070C209}" type="pres">
      <dgm:prSet presAssocID="{9D286E16-CA18-4C7B-B062-C7894B1A1D59}" presName="Name0" presStyleCnt="0">
        <dgm:presLayoutVars>
          <dgm:dir/>
          <dgm:resizeHandles val="exact"/>
        </dgm:presLayoutVars>
      </dgm:prSet>
      <dgm:spPr/>
    </dgm:pt>
    <dgm:pt modelId="{3C8D2CAE-7826-4367-94EF-5D523CB4212F}" type="pres">
      <dgm:prSet presAssocID="{9D286E16-CA18-4C7B-B062-C7894B1A1D59}" presName="fgShape" presStyleLbl="fgShp" presStyleIdx="0" presStyleCnt="1"/>
      <dgm:spPr/>
    </dgm:pt>
    <dgm:pt modelId="{0774F81F-5E9B-4812-86EA-857B12B01277}" type="pres">
      <dgm:prSet presAssocID="{9D286E16-CA18-4C7B-B062-C7894B1A1D59}" presName="linComp" presStyleCnt="0"/>
      <dgm:spPr/>
    </dgm:pt>
    <dgm:pt modelId="{EE78C706-EA8A-4D68-8396-3F3F2E1FFDCE}" type="pres">
      <dgm:prSet presAssocID="{752922CE-0BCB-4DE2-8F9E-90A30E12DC4A}" presName="compNode" presStyleCnt="0"/>
      <dgm:spPr/>
    </dgm:pt>
    <dgm:pt modelId="{085339AA-97E6-478D-9842-46BB5C582C9B}" type="pres">
      <dgm:prSet presAssocID="{752922CE-0BCB-4DE2-8F9E-90A30E12DC4A}" presName="bkgdShape" presStyleLbl="node1" presStyleIdx="0" presStyleCnt="3"/>
      <dgm:spPr/>
      <dgm:t>
        <a:bodyPr/>
        <a:lstStyle/>
        <a:p>
          <a:endParaRPr lang="ru-RU"/>
        </a:p>
      </dgm:t>
    </dgm:pt>
    <dgm:pt modelId="{25A7F620-AAC7-4AC5-A737-D15340836818}" type="pres">
      <dgm:prSet presAssocID="{752922CE-0BCB-4DE2-8F9E-90A30E12DC4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BC5B-C2C3-4AEA-BD65-18DAC5238AC5}" type="pres">
      <dgm:prSet presAssocID="{752922CE-0BCB-4DE2-8F9E-90A30E12DC4A}" presName="invisiNode" presStyleLbl="node1" presStyleIdx="0" presStyleCnt="3"/>
      <dgm:spPr/>
    </dgm:pt>
    <dgm:pt modelId="{B3C004CF-FCF8-415C-AE7A-2D3F79771754}" type="pres">
      <dgm:prSet presAssocID="{752922CE-0BCB-4DE2-8F9E-90A30E12DC4A}" presName="imagNode" presStyleLbl="fgImgPlace1" presStyleIdx="0" presStyleCnt="3" custScaleX="130234" custScaleY="130234" custLinFactNeighborX="5447" custLinFactNeighborY="67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C43F42E-CD8E-4E9E-83CB-92702C409049}" type="pres">
      <dgm:prSet presAssocID="{FC50A2E6-45F3-4707-90A3-A8BC11FAD1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FCEC6E-5A2B-436B-A4C5-78E4802BE3E1}" type="pres">
      <dgm:prSet presAssocID="{4FDD0D5A-49F4-4938-B358-19A06B3D939D}" presName="compNode" presStyleCnt="0"/>
      <dgm:spPr/>
    </dgm:pt>
    <dgm:pt modelId="{AA78B89F-BD3C-4BCB-8A75-B45579F43ACA}" type="pres">
      <dgm:prSet presAssocID="{4FDD0D5A-49F4-4938-B358-19A06B3D939D}" presName="bkgdShape" presStyleLbl="node1" presStyleIdx="1" presStyleCnt="3"/>
      <dgm:spPr/>
      <dgm:t>
        <a:bodyPr/>
        <a:lstStyle/>
        <a:p>
          <a:endParaRPr lang="ru-RU"/>
        </a:p>
      </dgm:t>
    </dgm:pt>
    <dgm:pt modelId="{1C20E50B-5032-46D6-8A0B-592ACA06C895}" type="pres">
      <dgm:prSet presAssocID="{4FDD0D5A-49F4-4938-B358-19A06B3D939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7288A-3CE3-45A3-A1E1-953836D9DBE5}" type="pres">
      <dgm:prSet presAssocID="{4FDD0D5A-49F4-4938-B358-19A06B3D939D}" presName="invisiNode" presStyleLbl="node1" presStyleIdx="1" presStyleCnt="3"/>
      <dgm:spPr/>
    </dgm:pt>
    <dgm:pt modelId="{27834780-F984-4026-BCA7-ADB8261F3BC7}" type="pres">
      <dgm:prSet presAssocID="{4FDD0D5A-49F4-4938-B358-19A06B3D939D}" presName="imagNode" presStyleLbl="fgImgPlace1" presStyleIdx="1" presStyleCnt="3" custScaleX="130234" custScaleY="130234" custLinFactNeighborX="2405" custLinFactNeighborY="115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4AECA53-F27D-4354-AF37-C43720B2EFF7}" type="pres">
      <dgm:prSet presAssocID="{D0976C80-7B11-4C5F-959F-C3810F0D17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0E7643-3332-4F85-90E3-DF0F7375EF01}" type="pres">
      <dgm:prSet presAssocID="{2800B835-455E-48F2-AB63-2A4370E2E313}" presName="compNode" presStyleCnt="0"/>
      <dgm:spPr/>
    </dgm:pt>
    <dgm:pt modelId="{A5C72959-FFBF-4F7D-83C6-19957F10B271}" type="pres">
      <dgm:prSet presAssocID="{2800B835-455E-48F2-AB63-2A4370E2E313}" presName="bkgdShape" presStyleLbl="node1" presStyleIdx="2" presStyleCnt="3"/>
      <dgm:spPr/>
      <dgm:t>
        <a:bodyPr/>
        <a:lstStyle/>
        <a:p>
          <a:endParaRPr lang="ru-RU"/>
        </a:p>
      </dgm:t>
    </dgm:pt>
    <dgm:pt modelId="{2D152535-6927-41B2-B02B-866306865FAC}" type="pres">
      <dgm:prSet presAssocID="{2800B835-455E-48F2-AB63-2A4370E2E3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4F251-FEA2-4337-9C7F-52C98CC3608A}" type="pres">
      <dgm:prSet presAssocID="{2800B835-455E-48F2-AB63-2A4370E2E313}" presName="invisiNode" presStyleLbl="node1" presStyleIdx="2" presStyleCnt="3"/>
      <dgm:spPr/>
    </dgm:pt>
    <dgm:pt modelId="{C422D1D8-892E-4DB6-8D2D-A83302205BE2}" type="pres">
      <dgm:prSet presAssocID="{2800B835-455E-48F2-AB63-2A4370E2E313}" presName="imagNode" presStyleLbl="fgImgPlace1" presStyleIdx="2" presStyleCnt="3" custScaleX="130234" custScaleY="130234" custLinFactNeighborX="2263" custLinFactNeighborY="115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66A330D9-CD00-49E5-9BB7-F2A22AFC7F1A}" type="presOf" srcId="{2800B835-455E-48F2-AB63-2A4370E2E313}" destId="{2D152535-6927-41B2-B02B-866306865FAC}" srcOrd="1" destOrd="0" presId="urn:microsoft.com/office/officeart/2005/8/layout/hList7"/>
    <dgm:cxn modelId="{59CEB1CA-8D75-4E43-8140-F48AA317CBBA}" srcId="{9D286E16-CA18-4C7B-B062-C7894B1A1D59}" destId="{2800B835-455E-48F2-AB63-2A4370E2E313}" srcOrd="2" destOrd="0" parTransId="{FB622513-8FCF-455B-ACCA-8701C987E082}" sibTransId="{24BFDB6A-E400-454C-9B17-64A568616273}"/>
    <dgm:cxn modelId="{27AE3316-BD03-428E-A339-2C898FB8516B}" type="presOf" srcId="{4FDD0D5A-49F4-4938-B358-19A06B3D939D}" destId="{AA78B89F-BD3C-4BCB-8A75-B45579F43ACA}" srcOrd="0" destOrd="0" presId="urn:microsoft.com/office/officeart/2005/8/layout/hList7"/>
    <dgm:cxn modelId="{FE02FEDA-5F9A-43A3-8CBF-EC8B53064B3F}" type="presOf" srcId="{752922CE-0BCB-4DE2-8F9E-90A30E12DC4A}" destId="{25A7F620-AAC7-4AC5-A737-D15340836818}" srcOrd="1" destOrd="0" presId="urn:microsoft.com/office/officeart/2005/8/layout/hList7"/>
    <dgm:cxn modelId="{BCA3D987-2FB2-4A38-988C-231A3192B94D}" srcId="{9D286E16-CA18-4C7B-B062-C7894B1A1D59}" destId="{4FDD0D5A-49F4-4938-B358-19A06B3D939D}" srcOrd="1" destOrd="0" parTransId="{F0CBB492-4229-4999-B769-75842875338C}" sibTransId="{D0976C80-7B11-4C5F-959F-C3810F0D1715}"/>
    <dgm:cxn modelId="{DF11112A-F619-4CA6-8076-1A97585B5BF9}" type="presOf" srcId="{D0976C80-7B11-4C5F-959F-C3810F0D1715}" destId="{54AECA53-F27D-4354-AF37-C43720B2EFF7}" srcOrd="0" destOrd="0" presId="urn:microsoft.com/office/officeart/2005/8/layout/hList7"/>
    <dgm:cxn modelId="{131655F7-6DD2-4D7E-BB3D-A49F25A6D693}" srcId="{9D286E16-CA18-4C7B-B062-C7894B1A1D59}" destId="{752922CE-0BCB-4DE2-8F9E-90A30E12DC4A}" srcOrd="0" destOrd="0" parTransId="{22C672D5-E406-42B2-895E-DE779FD9D0BD}" sibTransId="{FC50A2E6-45F3-4707-90A3-A8BC11FAD14C}"/>
    <dgm:cxn modelId="{13E66183-1091-4DC0-9E84-2F57D4C5EFBF}" type="presOf" srcId="{9D286E16-CA18-4C7B-B062-C7894B1A1D59}" destId="{DD919830-3BA8-4318-8F70-37625070C209}" srcOrd="0" destOrd="0" presId="urn:microsoft.com/office/officeart/2005/8/layout/hList7"/>
    <dgm:cxn modelId="{A75A0234-C520-4788-B5CE-EF6772E532E7}" type="presOf" srcId="{FC50A2E6-45F3-4707-90A3-A8BC11FAD14C}" destId="{2C43F42E-CD8E-4E9E-83CB-92702C409049}" srcOrd="0" destOrd="0" presId="urn:microsoft.com/office/officeart/2005/8/layout/hList7"/>
    <dgm:cxn modelId="{90533A60-EA5E-46FF-A2F1-8D9CC6F659B0}" type="presOf" srcId="{4FDD0D5A-49F4-4938-B358-19A06B3D939D}" destId="{1C20E50B-5032-46D6-8A0B-592ACA06C895}" srcOrd="1" destOrd="0" presId="urn:microsoft.com/office/officeart/2005/8/layout/hList7"/>
    <dgm:cxn modelId="{B29C33C7-093E-4301-A640-F5906CBEC899}" type="presOf" srcId="{752922CE-0BCB-4DE2-8F9E-90A30E12DC4A}" destId="{085339AA-97E6-478D-9842-46BB5C582C9B}" srcOrd="0" destOrd="0" presId="urn:microsoft.com/office/officeart/2005/8/layout/hList7"/>
    <dgm:cxn modelId="{BB8A226C-EDF6-4FC4-82A7-0BA4F7A29A9C}" type="presOf" srcId="{2800B835-455E-48F2-AB63-2A4370E2E313}" destId="{A5C72959-FFBF-4F7D-83C6-19957F10B271}" srcOrd="0" destOrd="0" presId="urn:microsoft.com/office/officeart/2005/8/layout/hList7"/>
    <dgm:cxn modelId="{0F582AF4-A8B4-4F91-8295-36EC67F2F8E3}" type="presParOf" srcId="{DD919830-3BA8-4318-8F70-37625070C209}" destId="{3C8D2CAE-7826-4367-94EF-5D523CB4212F}" srcOrd="0" destOrd="0" presId="urn:microsoft.com/office/officeart/2005/8/layout/hList7"/>
    <dgm:cxn modelId="{59F6C531-01CD-45D2-AFB1-BE07CA1F7C73}" type="presParOf" srcId="{DD919830-3BA8-4318-8F70-37625070C209}" destId="{0774F81F-5E9B-4812-86EA-857B12B01277}" srcOrd="1" destOrd="0" presId="urn:microsoft.com/office/officeart/2005/8/layout/hList7"/>
    <dgm:cxn modelId="{2D293A00-BA53-4C8E-B93F-D1071B3194F9}" type="presParOf" srcId="{0774F81F-5E9B-4812-86EA-857B12B01277}" destId="{EE78C706-EA8A-4D68-8396-3F3F2E1FFDCE}" srcOrd="0" destOrd="0" presId="urn:microsoft.com/office/officeart/2005/8/layout/hList7"/>
    <dgm:cxn modelId="{6A2E83A2-B218-4404-867D-D9C28B43E130}" type="presParOf" srcId="{EE78C706-EA8A-4D68-8396-3F3F2E1FFDCE}" destId="{085339AA-97E6-478D-9842-46BB5C582C9B}" srcOrd="0" destOrd="0" presId="urn:microsoft.com/office/officeart/2005/8/layout/hList7"/>
    <dgm:cxn modelId="{0EC6DAE1-7E00-4C22-8923-FFC7CB3950A7}" type="presParOf" srcId="{EE78C706-EA8A-4D68-8396-3F3F2E1FFDCE}" destId="{25A7F620-AAC7-4AC5-A737-D15340836818}" srcOrd="1" destOrd="0" presId="urn:microsoft.com/office/officeart/2005/8/layout/hList7"/>
    <dgm:cxn modelId="{8BFB6CFA-3A46-46E2-A444-37F2FAAD754A}" type="presParOf" srcId="{EE78C706-EA8A-4D68-8396-3F3F2E1FFDCE}" destId="{7F44BC5B-C2C3-4AEA-BD65-18DAC5238AC5}" srcOrd="2" destOrd="0" presId="urn:microsoft.com/office/officeart/2005/8/layout/hList7"/>
    <dgm:cxn modelId="{EDA300B1-635F-4932-BCB3-0F4E7663B6FD}" type="presParOf" srcId="{EE78C706-EA8A-4D68-8396-3F3F2E1FFDCE}" destId="{B3C004CF-FCF8-415C-AE7A-2D3F79771754}" srcOrd="3" destOrd="0" presId="urn:microsoft.com/office/officeart/2005/8/layout/hList7"/>
    <dgm:cxn modelId="{A96FEF3E-F51B-4ECF-9B41-D82C9CFD541D}" type="presParOf" srcId="{0774F81F-5E9B-4812-86EA-857B12B01277}" destId="{2C43F42E-CD8E-4E9E-83CB-92702C409049}" srcOrd="1" destOrd="0" presId="urn:microsoft.com/office/officeart/2005/8/layout/hList7"/>
    <dgm:cxn modelId="{17A25388-28F7-412E-8259-69D5CD315084}" type="presParOf" srcId="{0774F81F-5E9B-4812-86EA-857B12B01277}" destId="{1AFCEC6E-5A2B-436B-A4C5-78E4802BE3E1}" srcOrd="2" destOrd="0" presId="urn:microsoft.com/office/officeart/2005/8/layout/hList7"/>
    <dgm:cxn modelId="{30BE7BFF-42B7-4C0B-8767-0B24C2B6F9B6}" type="presParOf" srcId="{1AFCEC6E-5A2B-436B-A4C5-78E4802BE3E1}" destId="{AA78B89F-BD3C-4BCB-8A75-B45579F43ACA}" srcOrd="0" destOrd="0" presId="urn:microsoft.com/office/officeart/2005/8/layout/hList7"/>
    <dgm:cxn modelId="{4D30FC96-8421-4EF0-B4D1-36B30B2281C5}" type="presParOf" srcId="{1AFCEC6E-5A2B-436B-A4C5-78E4802BE3E1}" destId="{1C20E50B-5032-46D6-8A0B-592ACA06C895}" srcOrd="1" destOrd="0" presId="urn:microsoft.com/office/officeart/2005/8/layout/hList7"/>
    <dgm:cxn modelId="{C634A916-172C-4C5B-A292-A8600EFE7E60}" type="presParOf" srcId="{1AFCEC6E-5A2B-436B-A4C5-78E4802BE3E1}" destId="{6797288A-3CE3-45A3-A1E1-953836D9DBE5}" srcOrd="2" destOrd="0" presId="urn:microsoft.com/office/officeart/2005/8/layout/hList7"/>
    <dgm:cxn modelId="{0A759957-5597-4BF7-AE34-59F744729509}" type="presParOf" srcId="{1AFCEC6E-5A2B-436B-A4C5-78E4802BE3E1}" destId="{27834780-F984-4026-BCA7-ADB8261F3BC7}" srcOrd="3" destOrd="0" presId="urn:microsoft.com/office/officeart/2005/8/layout/hList7"/>
    <dgm:cxn modelId="{69700314-8F2B-455D-9B81-95659A570F56}" type="presParOf" srcId="{0774F81F-5E9B-4812-86EA-857B12B01277}" destId="{54AECA53-F27D-4354-AF37-C43720B2EFF7}" srcOrd="3" destOrd="0" presId="urn:microsoft.com/office/officeart/2005/8/layout/hList7"/>
    <dgm:cxn modelId="{FCD59C40-FC26-47B5-8119-1A89FFAE54D5}" type="presParOf" srcId="{0774F81F-5E9B-4812-86EA-857B12B01277}" destId="{300E7643-3332-4F85-90E3-DF0F7375EF01}" srcOrd="4" destOrd="0" presId="urn:microsoft.com/office/officeart/2005/8/layout/hList7"/>
    <dgm:cxn modelId="{CF33A91A-0D14-4AE9-9B5A-1997933175DC}" type="presParOf" srcId="{300E7643-3332-4F85-90E3-DF0F7375EF01}" destId="{A5C72959-FFBF-4F7D-83C6-19957F10B271}" srcOrd="0" destOrd="0" presId="urn:microsoft.com/office/officeart/2005/8/layout/hList7"/>
    <dgm:cxn modelId="{35B082C5-C212-43FD-9918-7505C8A04C3B}" type="presParOf" srcId="{300E7643-3332-4F85-90E3-DF0F7375EF01}" destId="{2D152535-6927-41B2-B02B-866306865FAC}" srcOrd="1" destOrd="0" presId="urn:microsoft.com/office/officeart/2005/8/layout/hList7"/>
    <dgm:cxn modelId="{FA25C99F-10D4-4E61-9478-B1EC740004A8}" type="presParOf" srcId="{300E7643-3332-4F85-90E3-DF0F7375EF01}" destId="{F4C4F251-FEA2-4337-9C7F-52C98CC3608A}" srcOrd="2" destOrd="0" presId="urn:microsoft.com/office/officeart/2005/8/layout/hList7"/>
    <dgm:cxn modelId="{78145176-37D1-4CEF-8526-11A480D387F5}" type="presParOf" srcId="{300E7643-3332-4F85-90E3-DF0F7375EF01}" destId="{C422D1D8-892E-4DB6-8D2D-A83302205BE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60FEB4-54C5-48B1-8537-6E180C8DCB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2EFC4A3-2D38-4811-966C-7C19B89D291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Начиная с 2021 года, Управление планирует осуществление плановых проверок в отношении ЮЛ и ИП, осуществляющих деятельность по содержанию животных без владельцев</a:t>
          </a:r>
          <a:endParaRPr lang="ru-RU" sz="20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0EBEAC-9ECA-4C8D-851E-216C020DFC1A}" type="parTrans" cxnId="{14463D8E-3A43-4AD6-AB19-BB3DF33B1141}">
      <dgm:prSet/>
      <dgm:spPr/>
      <dgm:t>
        <a:bodyPr/>
        <a:lstStyle/>
        <a:p>
          <a:pPr algn="ctr"/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2C6798-E6E4-4778-9898-59545EC7805F}" type="sibTrans" cxnId="{14463D8E-3A43-4AD6-AB19-BB3DF33B1141}">
      <dgm:prSet/>
      <dgm:spPr/>
      <dgm:t>
        <a:bodyPr/>
        <a:lstStyle/>
        <a:p>
          <a:pPr algn="ctr"/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41889A-5443-453D-82FF-924668AF8434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Поэтапное приведение </a:t>
          </a:r>
          <a:b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действующих приютов </a:t>
          </a:r>
          <a:b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безнадзорных животных </a:t>
          </a:r>
          <a:b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соответствие </a:t>
          </a:r>
          <a:endParaRPr lang="ru-RU" sz="3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A8A0174-823D-408F-AEE3-59366EA43567}" type="sibTrans" cxnId="{8BA046FD-5368-4210-AB40-B5F17C9A5C14}">
      <dgm:prSet/>
      <dgm:spPr/>
      <dgm:t>
        <a:bodyPr/>
        <a:lstStyle/>
        <a:p>
          <a:pPr algn="ctr"/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68515B-98EE-4C4E-9BB2-95B3F494A3E6}" type="parTrans" cxnId="{8BA046FD-5368-4210-AB40-B5F17C9A5C14}">
      <dgm:prSet/>
      <dgm:spPr/>
      <dgm:t>
        <a:bodyPr/>
        <a:lstStyle/>
        <a:p>
          <a:pPr algn="ctr"/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7A8B488-DAB7-4D47-A7C9-DA5D5EAA975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Начиная с 2022 года, проверки планируется проводить в отношении органов местного самоуправления по вопросам соблюдения требований законодательства в области обращения с животными без владельцев</a:t>
          </a:r>
          <a:endParaRPr lang="ru-RU" sz="2000" dirty="0">
            <a:solidFill>
              <a:schemeClr val="accent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B2F433B-A217-4DF3-9BA6-44F58EFB6539}" type="parTrans" cxnId="{99FEFE46-915B-4B73-BF3F-A17A03418AE0}">
      <dgm:prSet/>
      <dgm:spPr/>
      <dgm:t>
        <a:bodyPr/>
        <a:lstStyle/>
        <a:p>
          <a:endParaRPr lang="ru-RU"/>
        </a:p>
      </dgm:t>
    </dgm:pt>
    <dgm:pt modelId="{0C4D40B1-E11D-40A2-B962-CCA44E776F48}" type="sibTrans" cxnId="{99FEFE46-915B-4B73-BF3F-A17A03418AE0}">
      <dgm:prSet/>
      <dgm:spPr/>
      <dgm:t>
        <a:bodyPr/>
        <a:lstStyle/>
        <a:p>
          <a:endParaRPr lang="ru-RU"/>
        </a:p>
      </dgm:t>
    </dgm:pt>
    <dgm:pt modelId="{EC492118-B0AD-4F5C-BBD8-D97162BCA1C3}" type="pres">
      <dgm:prSet presAssocID="{D260FEB4-54C5-48B1-8537-6E180C8DCB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8B721-090F-4A62-9B2F-BE7609F24F3B}" type="pres">
      <dgm:prSet presAssocID="{F241889A-5443-453D-82FF-924668AF8434}" presName="parentText" presStyleLbl="node1" presStyleIdx="0" presStyleCnt="1" custLinFactNeighborY="-10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93309-20C5-4906-8C5A-B0B2601A5A02}" type="pres">
      <dgm:prSet presAssocID="{F241889A-5443-453D-82FF-924668AF84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87204-DC3C-4956-B6CC-ADA69DF36B08}" type="presOf" srcId="{F2EFC4A3-2D38-4811-966C-7C19B89D2918}" destId="{E5393309-20C5-4906-8C5A-B0B2601A5A02}" srcOrd="0" destOrd="0" presId="urn:microsoft.com/office/officeart/2005/8/layout/vList2"/>
    <dgm:cxn modelId="{14463D8E-3A43-4AD6-AB19-BB3DF33B1141}" srcId="{F241889A-5443-453D-82FF-924668AF8434}" destId="{F2EFC4A3-2D38-4811-966C-7C19B89D2918}" srcOrd="0" destOrd="0" parTransId="{EF0EBEAC-9ECA-4C8D-851E-216C020DFC1A}" sibTransId="{D02C6798-E6E4-4778-9898-59545EC7805F}"/>
    <dgm:cxn modelId="{1A5EA7F6-29E3-466E-90C5-7676F81560D8}" type="presOf" srcId="{F241889A-5443-453D-82FF-924668AF8434}" destId="{C0F8B721-090F-4A62-9B2F-BE7609F24F3B}" srcOrd="0" destOrd="0" presId="urn:microsoft.com/office/officeart/2005/8/layout/vList2"/>
    <dgm:cxn modelId="{99FEFE46-915B-4B73-BF3F-A17A03418AE0}" srcId="{F241889A-5443-453D-82FF-924668AF8434}" destId="{B7A8B488-DAB7-4D47-A7C9-DA5D5EAA9755}" srcOrd="1" destOrd="0" parTransId="{7B2F433B-A217-4DF3-9BA6-44F58EFB6539}" sibTransId="{0C4D40B1-E11D-40A2-B962-CCA44E776F48}"/>
    <dgm:cxn modelId="{34D11470-D5BE-4ABF-9F8C-86C6D03BC29C}" type="presOf" srcId="{D260FEB4-54C5-48B1-8537-6E180C8DCB55}" destId="{EC492118-B0AD-4F5C-BBD8-D97162BCA1C3}" srcOrd="0" destOrd="0" presId="urn:microsoft.com/office/officeart/2005/8/layout/vList2"/>
    <dgm:cxn modelId="{E0B6444B-7FCE-4417-A207-90F846E39067}" type="presOf" srcId="{B7A8B488-DAB7-4D47-A7C9-DA5D5EAA9755}" destId="{E5393309-20C5-4906-8C5A-B0B2601A5A02}" srcOrd="0" destOrd="1" presId="urn:microsoft.com/office/officeart/2005/8/layout/vList2"/>
    <dgm:cxn modelId="{8BA046FD-5368-4210-AB40-B5F17C9A5C14}" srcId="{D260FEB4-54C5-48B1-8537-6E180C8DCB55}" destId="{F241889A-5443-453D-82FF-924668AF8434}" srcOrd="0" destOrd="0" parTransId="{2B68515B-98EE-4C4E-9BB2-95B3F494A3E6}" sibTransId="{AA8A0174-823D-408F-AEE3-59366EA43567}"/>
    <dgm:cxn modelId="{0D11A024-5E3A-470F-A94A-FAFDF6DE87FE}" type="presParOf" srcId="{EC492118-B0AD-4F5C-BBD8-D97162BCA1C3}" destId="{C0F8B721-090F-4A62-9B2F-BE7609F24F3B}" srcOrd="0" destOrd="0" presId="urn:microsoft.com/office/officeart/2005/8/layout/vList2"/>
    <dgm:cxn modelId="{8E56217A-5849-48FD-9702-D16E285A4847}" type="presParOf" srcId="{EC492118-B0AD-4F5C-BBD8-D97162BCA1C3}" destId="{E5393309-20C5-4906-8C5A-B0B2601A5A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FAF2-C3B4-457C-ACD9-0639A9D0EB33}">
      <dsp:nvSpPr>
        <dsp:cNvPr id="0" name=""/>
        <dsp:cNvSpPr/>
      </dsp:nvSpPr>
      <dsp:spPr>
        <a:xfrm>
          <a:off x="-4947478" y="-792109"/>
          <a:ext cx="6269816" cy="6269816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D3FC-6F34-41E0-AF38-B4A80D645FD4}">
      <dsp:nvSpPr>
        <dsp:cNvPr id="0" name=""/>
        <dsp:cNvSpPr/>
      </dsp:nvSpPr>
      <dsp:spPr>
        <a:xfrm>
          <a:off x="1435313" y="360043"/>
          <a:ext cx="8981013" cy="1876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60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Правительства Ленинградской области </a:t>
          </a:r>
          <a:b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 31.08.2020 № 603</a:t>
          </a:r>
          <a:endParaRPr lang="ru-RU" sz="3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35313" y="360043"/>
        <a:ext cx="8981013" cy="1876082"/>
      </dsp:txXfrm>
    </dsp:sp>
    <dsp:sp modelId="{F7C5838F-93A1-419A-9BE4-0FA664CC8373}">
      <dsp:nvSpPr>
        <dsp:cNvPr id="0" name=""/>
        <dsp:cNvSpPr/>
      </dsp:nvSpPr>
      <dsp:spPr>
        <a:xfrm>
          <a:off x="427178" y="432045"/>
          <a:ext cx="1663016" cy="1663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21857-A0B8-47B5-9E94-6A16DB6478BE}">
      <dsp:nvSpPr>
        <dsp:cNvPr id="0" name=""/>
        <dsp:cNvSpPr/>
      </dsp:nvSpPr>
      <dsp:spPr>
        <a:xfrm>
          <a:off x="1440208" y="2383289"/>
          <a:ext cx="8673303" cy="1919999"/>
        </a:xfrm>
        <a:prstGeom prst="rect">
          <a:avLst/>
        </a:prstGeom>
        <a:solidFill>
          <a:schemeClr val="accent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560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Полномочия будут переданы </a:t>
          </a:r>
          <a:b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1 января 2021 года –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начало </a:t>
          </a:r>
          <a: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нового финансового года</a:t>
          </a:r>
          <a:endParaRPr lang="ru-RU" sz="3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40208" y="2383289"/>
        <a:ext cx="8673303" cy="1919999"/>
      </dsp:txXfrm>
    </dsp:sp>
    <dsp:sp modelId="{4344F637-6889-4F93-95A7-74AD7C4A15CB}">
      <dsp:nvSpPr>
        <dsp:cNvPr id="0" name=""/>
        <dsp:cNvSpPr/>
      </dsp:nvSpPr>
      <dsp:spPr>
        <a:xfrm>
          <a:off x="302352" y="2494990"/>
          <a:ext cx="1663016" cy="1663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23CE1-9EF6-4359-BBC5-C5F99033E652}">
      <dsp:nvSpPr>
        <dsp:cNvPr id="0" name=""/>
        <dsp:cNvSpPr/>
      </dsp:nvSpPr>
      <dsp:spPr>
        <a:xfrm>
          <a:off x="0" y="432052"/>
          <a:ext cx="11233248" cy="826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7 ФЗ</a:t>
          </a:r>
          <a:endParaRPr lang="ru-RU" sz="3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348" y="472400"/>
        <a:ext cx="11152552" cy="745839"/>
      </dsp:txXfrm>
    </dsp:sp>
    <dsp:sp modelId="{BDB9D46B-3F1D-436B-A0DB-E8F54B38601C}">
      <dsp:nvSpPr>
        <dsp:cNvPr id="0" name=""/>
        <dsp:cNvSpPr/>
      </dsp:nvSpPr>
      <dsp:spPr>
        <a:xfrm>
          <a:off x="0" y="1368150"/>
          <a:ext cx="11233248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Порядок организации деятельности приютов для животных </a:t>
          </a:r>
          <a:b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норм содержания животных в них</a:t>
          </a:r>
          <a:endParaRPr lang="ru-RU" sz="2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Порядок осуществления деятельности по обращению </a:t>
          </a:r>
          <a:b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животными без владельцев</a:t>
          </a:r>
          <a:endParaRPr lang="ru-RU" sz="2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368150"/>
        <a:ext cx="11233248" cy="1480049"/>
      </dsp:txXfrm>
    </dsp:sp>
    <dsp:sp modelId="{6A61219A-6C45-473A-85CF-4ED921026225}">
      <dsp:nvSpPr>
        <dsp:cNvPr id="0" name=""/>
        <dsp:cNvSpPr/>
      </dsp:nvSpPr>
      <dsp:spPr>
        <a:xfrm>
          <a:off x="0" y="2880319"/>
          <a:ext cx="11233248" cy="842025"/>
        </a:xfrm>
        <a:prstGeom prst="roundRect">
          <a:avLst/>
        </a:prstGeom>
        <a:solidFill>
          <a:schemeClr val="accent6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19 ФЗ</a:t>
          </a:r>
          <a:endParaRPr lang="ru-RU" sz="3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04" y="2921423"/>
        <a:ext cx="11151040" cy="759817"/>
      </dsp:txXfrm>
    </dsp:sp>
    <dsp:sp modelId="{F2FB39FB-2C66-48AB-BA73-1347F303C6A1}">
      <dsp:nvSpPr>
        <dsp:cNvPr id="0" name=""/>
        <dsp:cNvSpPr/>
      </dsp:nvSpPr>
      <dsp:spPr>
        <a:xfrm>
          <a:off x="0" y="3808413"/>
          <a:ext cx="1123324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Возложены полномочия по осуществлению государственного надзора в области обращения с животными</a:t>
          </a:r>
          <a:endParaRPr lang="ru-RU" sz="2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808413"/>
        <a:ext cx="11233248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FEB6C-43A7-4F37-8A52-61941A44DDDE}">
      <dsp:nvSpPr>
        <dsp:cNvPr id="0" name=""/>
        <dsp:cNvSpPr/>
      </dsp:nvSpPr>
      <dsp:spPr>
        <a:xfrm>
          <a:off x="0" y="414885"/>
          <a:ext cx="117846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32838-8328-4F71-BC7D-025A740D8549}">
      <dsp:nvSpPr>
        <dsp:cNvPr id="0" name=""/>
        <dsp:cNvSpPr/>
      </dsp:nvSpPr>
      <dsp:spPr>
        <a:xfrm>
          <a:off x="569667" y="104925"/>
          <a:ext cx="1121349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02" tIns="0" rIns="3118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Отлов животных без владельцев, в том числе их транспортировку и передачу в приюты для животных;</a:t>
          </a:r>
          <a:endParaRPr lang="ru-RU" sz="1800" kern="1200" dirty="0"/>
        </a:p>
      </dsp:txBody>
      <dsp:txXfrm>
        <a:off x="599929" y="135187"/>
        <a:ext cx="11152966" cy="559396"/>
      </dsp:txXfrm>
    </dsp:sp>
    <dsp:sp modelId="{BC54C31C-827F-4EE5-B64E-78CE5918937B}">
      <dsp:nvSpPr>
        <dsp:cNvPr id="0" name=""/>
        <dsp:cNvSpPr/>
      </dsp:nvSpPr>
      <dsp:spPr>
        <a:xfrm>
          <a:off x="0" y="1367445"/>
          <a:ext cx="117846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687997"/>
              <a:satOff val="625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5E9DC-99A5-47CD-9073-82CE48D81757}">
      <dsp:nvSpPr>
        <dsp:cNvPr id="0" name=""/>
        <dsp:cNvSpPr/>
      </dsp:nvSpPr>
      <dsp:spPr>
        <a:xfrm>
          <a:off x="562762" y="1057485"/>
          <a:ext cx="11215130" cy="619920"/>
        </a:xfrm>
        <a:prstGeom prst="roundRect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02" tIns="0" rIns="3118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животных без владельцев в приютах для животных;</a:t>
          </a:r>
          <a:endParaRPr lang="ru-RU" sz="1800" kern="1200" dirty="0"/>
        </a:p>
      </dsp:txBody>
      <dsp:txXfrm>
        <a:off x="593024" y="1087747"/>
        <a:ext cx="11154606" cy="559396"/>
      </dsp:txXfrm>
    </dsp:sp>
    <dsp:sp modelId="{5662ACCC-9761-4C2B-AF1F-C13F09B89521}">
      <dsp:nvSpPr>
        <dsp:cNvPr id="0" name=""/>
        <dsp:cNvSpPr/>
      </dsp:nvSpPr>
      <dsp:spPr>
        <a:xfrm>
          <a:off x="0" y="2320005"/>
          <a:ext cx="117846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62202-A7E8-4914-99DF-EE1753751EF1}">
      <dsp:nvSpPr>
        <dsp:cNvPr id="0" name=""/>
        <dsp:cNvSpPr/>
      </dsp:nvSpPr>
      <dsp:spPr>
        <a:xfrm>
          <a:off x="562762" y="2010045"/>
          <a:ext cx="11215130" cy="619920"/>
        </a:xfrm>
        <a:prstGeom prst="roundRect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02" tIns="0" rIns="3118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Возврат потерявшихся животных их владельцам, а также поиск новых владельцев поступившим в приюты животным без владельцев;</a:t>
          </a:r>
          <a:endParaRPr lang="ru-RU" sz="1800" kern="1200" dirty="0"/>
        </a:p>
      </dsp:txBody>
      <dsp:txXfrm>
        <a:off x="593024" y="2040307"/>
        <a:ext cx="11154606" cy="559396"/>
      </dsp:txXfrm>
    </dsp:sp>
    <dsp:sp modelId="{E5EB28D9-B948-4C35-AC37-046745EE135E}">
      <dsp:nvSpPr>
        <dsp:cNvPr id="0" name=""/>
        <dsp:cNvSpPr/>
      </dsp:nvSpPr>
      <dsp:spPr>
        <a:xfrm>
          <a:off x="0" y="3465131"/>
          <a:ext cx="117846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063992"/>
              <a:satOff val="1876"/>
              <a:lumOff val="5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278A-BC8E-4FC4-A561-DE1F468FA993}">
      <dsp:nvSpPr>
        <dsp:cNvPr id="0" name=""/>
        <dsp:cNvSpPr/>
      </dsp:nvSpPr>
      <dsp:spPr>
        <a:xfrm>
          <a:off x="575996" y="2962605"/>
          <a:ext cx="11197368" cy="812485"/>
        </a:xfrm>
        <a:prstGeom prst="roundRect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02" tIns="0" rIns="3118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Возврат животных без владельцев, не проявляющих немотивированной агрессивности, на прежние места их обитания после проведения мероприятий, указанных в подпункте 2 настоящего пункта;</a:t>
          </a:r>
        </a:p>
      </dsp:txBody>
      <dsp:txXfrm>
        <a:off x="615658" y="3002267"/>
        <a:ext cx="11118044" cy="733161"/>
      </dsp:txXfrm>
    </dsp:sp>
    <dsp:sp modelId="{0282701D-92CE-456C-A75C-02351E3DDB8F}">
      <dsp:nvSpPr>
        <dsp:cNvPr id="0" name=""/>
        <dsp:cNvSpPr/>
      </dsp:nvSpPr>
      <dsp:spPr>
        <a:xfrm>
          <a:off x="0" y="4694466"/>
          <a:ext cx="117846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4D940-725E-4450-A9D0-D88CBD7A65DB}">
      <dsp:nvSpPr>
        <dsp:cNvPr id="0" name=""/>
        <dsp:cNvSpPr/>
      </dsp:nvSpPr>
      <dsp:spPr>
        <a:xfrm>
          <a:off x="561035" y="4107731"/>
          <a:ext cx="11220707" cy="896695"/>
        </a:xfrm>
        <a:prstGeom prst="roundRect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02" tIns="0" rIns="3118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Размещение в приютах и содержание в них животных без владельцев, которые не могут быть возвращены на прежние места их обитания, до момента передачи таких животных новым владельцам или наступления естественной смерти таких животных.</a:t>
          </a:r>
          <a:endParaRPr lang="ru-RU" sz="1800" kern="1200" dirty="0"/>
        </a:p>
      </dsp:txBody>
      <dsp:txXfrm>
        <a:off x="604808" y="4151504"/>
        <a:ext cx="11133161" cy="809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339AA-97E6-478D-9842-46BB5C582C9B}">
      <dsp:nvSpPr>
        <dsp:cNvPr id="0" name=""/>
        <dsp:cNvSpPr/>
      </dsp:nvSpPr>
      <dsp:spPr>
        <a:xfrm>
          <a:off x="1753" y="0"/>
          <a:ext cx="2728568" cy="44825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94 обращений граждан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53" y="1793025"/>
        <a:ext cx="2728568" cy="1793025"/>
      </dsp:txXfrm>
    </dsp:sp>
    <dsp:sp modelId="{B3C004CF-FCF8-415C-AE7A-2D3F79771754}">
      <dsp:nvSpPr>
        <dsp:cNvPr id="0" name=""/>
        <dsp:cNvSpPr/>
      </dsp:nvSpPr>
      <dsp:spPr>
        <a:xfrm>
          <a:off x="475347" y="144015"/>
          <a:ext cx="1943994" cy="194399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78B89F-BD3C-4BCB-8A75-B45579F43ACA}">
      <dsp:nvSpPr>
        <dsp:cNvPr id="0" name=""/>
        <dsp:cNvSpPr/>
      </dsp:nvSpPr>
      <dsp:spPr>
        <a:xfrm>
          <a:off x="2812179" y="0"/>
          <a:ext cx="2728568" cy="4482563"/>
        </a:xfrm>
        <a:prstGeom prst="roundRect">
          <a:avLst>
            <a:gd name="adj" fmla="val 10000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 материалов проверок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12179" y="1793025"/>
        <a:ext cx="2728568" cy="1793025"/>
      </dsp:txXfrm>
    </dsp:sp>
    <dsp:sp modelId="{27834780-F984-4026-BCA7-ADB8261F3BC7}">
      <dsp:nvSpPr>
        <dsp:cNvPr id="0" name=""/>
        <dsp:cNvSpPr/>
      </dsp:nvSpPr>
      <dsp:spPr>
        <a:xfrm>
          <a:off x="3240366" y="216246"/>
          <a:ext cx="1943994" cy="19439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C72959-FFBF-4F7D-83C6-19957F10B271}">
      <dsp:nvSpPr>
        <dsp:cNvPr id="0" name=""/>
        <dsp:cNvSpPr/>
      </dsp:nvSpPr>
      <dsp:spPr>
        <a:xfrm>
          <a:off x="5622605" y="0"/>
          <a:ext cx="2728568" cy="4482563"/>
        </a:xfrm>
        <a:prstGeom prst="roundRect">
          <a:avLst>
            <a:gd name="adj" fmla="val 10000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32 приюта</a:t>
          </a:r>
          <a:b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животных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22605" y="1793025"/>
        <a:ext cx="2728568" cy="1793025"/>
      </dsp:txXfrm>
    </dsp:sp>
    <dsp:sp modelId="{C422D1D8-892E-4DB6-8D2D-A83302205BE2}">
      <dsp:nvSpPr>
        <dsp:cNvPr id="0" name=""/>
        <dsp:cNvSpPr/>
      </dsp:nvSpPr>
      <dsp:spPr>
        <a:xfrm>
          <a:off x="6048672" y="216022"/>
          <a:ext cx="1943994" cy="19439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8D2CAE-7826-4367-94EF-5D523CB4212F}">
      <dsp:nvSpPr>
        <dsp:cNvPr id="0" name=""/>
        <dsp:cNvSpPr/>
      </dsp:nvSpPr>
      <dsp:spPr>
        <a:xfrm>
          <a:off x="334117" y="3586050"/>
          <a:ext cx="7684693" cy="67238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8B721-090F-4A62-9B2F-BE7609F24F3B}">
      <dsp:nvSpPr>
        <dsp:cNvPr id="0" name=""/>
        <dsp:cNvSpPr/>
      </dsp:nvSpPr>
      <dsp:spPr>
        <a:xfrm>
          <a:off x="0" y="360031"/>
          <a:ext cx="7719040" cy="22434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Поэтапное приведение </a:t>
          </a:r>
          <a:b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действующих приютов </a:t>
          </a:r>
          <a:b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безнадзорных животных </a:t>
          </a:r>
          <a:b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соответствие </a:t>
          </a:r>
          <a:endParaRPr lang="ru-RU" sz="3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9517" y="469548"/>
        <a:ext cx="7500006" cy="2024441"/>
      </dsp:txXfrm>
    </dsp:sp>
    <dsp:sp modelId="{E5393309-20C5-4906-8C5A-B0B2601A5A02}">
      <dsp:nvSpPr>
        <dsp:cNvPr id="0" name=""/>
        <dsp:cNvSpPr/>
      </dsp:nvSpPr>
      <dsp:spPr>
        <a:xfrm>
          <a:off x="0" y="2860749"/>
          <a:ext cx="7719040" cy="235462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508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Начиная с 2021 года, Управление планирует осуществление плановых проверок в отношении ЮЛ и ИП, осуществляющих деятельность по содержанию животных без владельцев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Начиная с 2022 года, проверки планируется проводить в отношении органов местного самоуправления по вопросам соблюдения требований законодательства в области обращения с животными без владельцев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2860749"/>
        <a:ext cx="7719040" cy="235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4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3C7A9-78D5-44F5-AC40-9F73BD775ECA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705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4" y="9447054"/>
            <a:ext cx="2972498" cy="497047"/>
          </a:xfrm>
          <a:prstGeom prst="rect">
            <a:avLst/>
          </a:prstGeom>
        </p:spPr>
        <p:txBody>
          <a:bodyPr vert="horz" wrap="square" lIns="91825" tIns="45912" rIns="91825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B7261-5B22-4181-B58F-297F75850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7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4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1E5F1-BD5D-4AF5-9270-63BFA3FF8063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6" y="4724325"/>
            <a:ext cx="5486078" cy="4475004"/>
          </a:xfrm>
          <a:prstGeom prst="rect">
            <a:avLst/>
          </a:prstGeom>
        </p:spPr>
        <p:txBody>
          <a:bodyPr vert="horz" lIns="91825" tIns="45912" rIns="91825" bIns="459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705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4" y="9447054"/>
            <a:ext cx="2972498" cy="497047"/>
          </a:xfrm>
          <a:prstGeom prst="rect">
            <a:avLst/>
          </a:prstGeom>
        </p:spPr>
        <p:txBody>
          <a:bodyPr vert="horz" wrap="square" lIns="91825" tIns="45912" rIns="91825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378E8-1505-44A8-86E7-215328AAE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2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86" indent="-28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97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16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362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552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744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936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127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6A04D-523F-4839-8D4C-1F4AAC158FB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93663" y="884238"/>
            <a:ext cx="7747001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203" y="5523092"/>
            <a:ext cx="6048050" cy="5235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0725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86" indent="-28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97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16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362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552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744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936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127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23.7.12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  <p:sldLayoutId id="2147485487" r:id="rId3"/>
    <p:sldLayoutId id="2147485488" r:id="rId4"/>
    <p:sldLayoutId id="2147485489" r:id="rId5"/>
    <p:sldLayoutId id="2147485490" r:id="rId6"/>
    <p:sldLayoutId id="2147485491" r:id="rId7"/>
    <p:sldLayoutId id="2147485492" r:id="rId8"/>
    <p:sldLayoutId id="2147485493" r:id="rId9"/>
    <p:sldLayoutId id="2147485494" r:id="rId10"/>
    <p:sldLayoutId id="2147485495" r:id="rId11"/>
    <p:sldLayoutId id="21474854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dm@gtn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96688" y="2064419"/>
            <a:ext cx="12192000" cy="4460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передаче полномочий в области обращения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животными без владельцев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жилищно-коммунальному хозяйству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Ленинградской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управлению ветеринарии Ленинградской области </a:t>
            </a:r>
            <a:endParaRPr lang="ru-RU" sz="2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021263" indent="0" algn="ct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000" b="1" dirty="0" smtClean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  <a:p>
            <a:pPr marL="5021263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000" b="1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Щагина Наталья Михайловна,</a:t>
            </a:r>
            <a:endParaRPr lang="ru-RU" sz="2000" b="1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  <a:p>
            <a:pPr marL="5021263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000" b="1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начальник отдела государственного надзора в области обращения с животными и профилактики правонарушений в области ветеринарии</a:t>
            </a:r>
          </a:p>
          <a:p>
            <a:pPr marL="5021263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000" b="1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Управления </a:t>
            </a:r>
            <a:r>
              <a:rPr lang="ru-RU" sz="2000" b="1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ветеринарии </a:t>
            </a:r>
            <a:endParaRPr lang="ru-RU" sz="2000" b="1" dirty="0" smtClean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  <a:p>
            <a:pPr marL="5021263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000" b="1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Ленинградской области</a:t>
            </a:r>
            <a:endParaRPr lang="ru-RU" sz="2000" b="1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3" y="668508"/>
            <a:ext cx="891534" cy="103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210F6D-BEB6-4D37-AFF0-CBE3A3004DC4}" type="slidenum">
              <a:rPr lang="ru-RU" altLang="ru-RU" smtClean="0">
                <a:solidFill>
                  <a:schemeClr val="accent6">
                    <a:lumMod val="50000"/>
                  </a:schemeClr>
                </a:solidFill>
              </a:rPr>
              <a:pPr/>
              <a:t>1</a:t>
            </a:fld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7408" y="764704"/>
            <a:ext cx="109728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 июля состоялись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публичные обсуждения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области обращения с безнадзорными животными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являются значимыми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7684476"/>
              </p:ext>
            </p:extLst>
          </p:nvPr>
        </p:nvGraphicFramePr>
        <p:xfrm>
          <a:off x="1919536" y="2204864"/>
          <a:ext cx="8352928" cy="448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52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453747"/>
              </p:ext>
            </p:extLst>
          </p:nvPr>
        </p:nvGraphicFramePr>
        <p:xfrm>
          <a:off x="4007768" y="692696"/>
          <a:ext cx="77190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4" y="2564904"/>
            <a:ext cx="3168352" cy="20356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4" y="4725144"/>
            <a:ext cx="3168352" cy="1848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" y="548680"/>
            <a:ext cx="3168352" cy="18816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75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692696"/>
            <a:ext cx="109728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редоставление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 поддержки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14359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4976" y="1916832"/>
            <a:ext cx="1073011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Областной закон Ленинградской области от 11.02.2016 N 1-оз (ред. от 22.04.2019)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критериях,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земельные участки предоставляются в аренду без проведения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торгов»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(принят ЗС ЛО 27.01.2016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Областной закон Ленинградской области от 29.06.2012 N 52-оз (ред. от 13.07.2020)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поддержке социально ориентированных некоммерческих организаций в Ленинградской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области»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(принят ЗС ЛО 20.06.2012)</a:t>
            </a:r>
          </a:p>
        </p:txBody>
      </p:sp>
    </p:spTree>
    <p:extLst>
      <p:ext uri="{BB962C8B-B14F-4D97-AF65-F5344CB8AC3E}">
        <p14:creationId xmlns:p14="http://schemas.microsoft.com/office/powerpoint/2010/main" val="39299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692696"/>
            <a:ext cx="10972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приюта для животных без владельцев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самоокупаемости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14359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1" y="1931640"/>
            <a:ext cx="9878991" cy="423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8803" y="3244334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radm@gtn.ru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341688"/>
            <a:ext cx="59547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836712"/>
            <a:ext cx="10959008" cy="936104"/>
          </a:xfrm>
        </p:spPr>
        <p:txBody>
          <a:bodyPr/>
          <a:lstStyle/>
          <a:p>
            <a:pPr algn="ctr"/>
            <a:r>
              <a:rPr lang="ru-RU" dirty="0" smtClean="0"/>
              <a:t>Вопросы и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1503"/>
            <a:ext cx="11125200" cy="47930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порядок по отлову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дополнить законопроект возможностью ОСВВ «Отлов-Стерилизация-Вакцинация-Возврат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(пункт 3);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животное без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владельца, проявляющее не мотивированную агрессию (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нужно ли определение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пункт 2)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животных у одного владельца: можно определить предельную численность?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ЛО есть только частные приюты, принимающие животных на коммерческой основе. В какие приюты должны быть направлены отловленные животные без владельцев?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подробнее расписать механизм содержания агрессивных или не подлежащих адаптации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животных (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условии отсутствия приютов на территории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района;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44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620688"/>
            <a:ext cx="10526960" cy="436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вопросы и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340768"/>
            <a:ext cx="11175032" cy="5233768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пункт 2 ввести понятие «дикое животное»;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пункте 3 нет понятия пункт временного содержания;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проекте нет отлова вне графика, вопрос ка прописать техническое задание в контракте?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8 проекта не соответствует п.3 ст.5 109-оз, который обязывает производить фотографирование отлова и только при наличии технической возможности видеосъемку отлова животных.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16.1. почему в данном пункте появляется видеосъемка процесса выпуска животного без владельцев в прежнюю среду обитания, в 109-оз этой нормы нет.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91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143000"/>
            <a:ext cx="11031016" cy="557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и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772816"/>
            <a:ext cx="11031016" cy="4801720"/>
          </a:xfrm>
        </p:spPr>
        <p:txBody>
          <a:bodyPr/>
          <a:lstStyle/>
          <a:p>
            <a:r>
              <a:rPr lang="ru-RU" dirty="0"/>
              <a:t>увеличить сроки реагирования, учитывая </a:t>
            </a:r>
            <a:r>
              <a:rPr lang="ru-RU" dirty="0" smtClean="0"/>
              <a:t>удаленность некоторых районов;</a:t>
            </a:r>
          </a:p>
          <a:p>
            <a:r>
              <a:rPr lang="ru-RU" dirty="0"/>
              <a:t>разделить животное без владельца (собаки, кошки, хомяки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механизм </a:t>
            </a:r>
            <a:r>
              <a:rPr lang="ru-RU" dirty="0"/>
              <a:t>взаимодействия с полицией в отношении животные проявляют агрессию по отношению к человеку и другим </a:t>
            </a:r>
            <a:r>
              <a:rPr lang="ru-RU" dirty="0" smtClean="0"/>
              <a:t>животным;</a:t>
            </a:r>
          </a:p>
          <a:p>
            <a:r>
              <a:rPr lang="ru-RU" dirty="0"/>
              <a:t>интересует вопрос по содержанию безнадзорных животных в большом количестве на частных территориях. Постоянные вызовы полиции по административным нарушениям. Как с ними </a:t>
            </a:r>
            <a:r>
              <a:rPr lang="ru-RU" dirty="0" smtClean="0"/>
              <a:t>быть?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49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59008" cy="792088"/>
          </a:xfrm>
        </p:spPr>
        <p:txBody>
          <a:bodyPr/>
          <a:lstStyle/>
          <a:p>
            <a:pPr algn="ctr"/>
            <a:r>
              <a:rPr lang="ru-RU" dirty="0" smtClean="0"/>
              <a:t>Предложение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484784"/>
            <a:ext cx="10959008" cy="5089752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Узаконить метод обращения с животными без владельцев ОСВВ, тем самым снять вопросы по не целевому использованию средств (транспортировка, передержка);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принятым порядком произвести расчет стоимости услуг (приказ УВЛО об утверждении стоимости нормативов)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приказе предусмотреть расчет стоимости на отлов и стерилизацию кошек (в соответствии с 498-ФЗ);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порядке по приютам предусмотреть 3 летний период для существующих приютов надзорных каникул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68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86501"/>
            <a:ext cx="1219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91344" y="2564904"/>
            <a:ext cx="11881320" cy="4608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680" y="2300499"/>
            <a:ext cx="121920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</a:t>
            </a:r>
            <a:r>
              <a:rPr lang="ru-RU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  <a:br>
              <a:rPr lang="ru-RU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4336" y="3511344"/>
            <a:ext cx="6096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8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 (</a:t>
            </a: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931) 991-26-56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28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veterinary.lenobl.ru</a:t>
            </a:r>
            <a:endParaRPr lang="ru-RU" sz="28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6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208053"/>
              </p:ext>
            </p:extLst>
          </p:nvPr>
        </p:nvGraphicFramePr>
        <p:xfrm>
          <a:off x="911424" y="1268760"/>
          <a:ext cx="10972800" cy="465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18329"/>
            <a:ext cx="864096" cy="100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157374"/>
            <a:ext cx="925928" cy="92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30616404"/>
              </p:ext>
            </p:extLst>
          </p:nvPr>
        </p:nvGraphicFramePr>
        <p:xfrm>
          <a:off x="531549" y="188640"/>
          <a:ext cx="112332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8390" y="5085184"/>
            <a:ext cx="1099956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организации и осуществления государственного надзора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обращения с животными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утверждены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Ленинградской области от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23.01.2020 №17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вступили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силу с 4 февраля текущего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64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692696"/>
            <a:ext cx="10972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тандарт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работы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животными без владельцев в регионе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включает: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14359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7408" y="2605261"/>
            <a:ext cx="108741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нормативных правовых актов, регулирующих отношения в сфере обращения с животными без владельцев.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5440" y="3890664"/>
            <a:ext cx="10369152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настоящее время Управление разработало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постановления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«Об утверждении Порядка осуществления деятельности по обращению с животными без владельцев и Порядка организации деятельности приютов для животных и норм содержания животных в них».</a:t>
            </a:r>
          </a:p>
        </p:txBody>
      </p:sp>
    </p:spTree>
    <p:extLst>
      <p:ext uri="{BB962C8B-B14F-4D97-AF65-F5344CB8AC3E}">
        <p14:creationId xmlns:p14="http://schemas.microsoft.com/office/powerpoint/2010/main" val="12517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692696"/>
            <a:ext cx="109728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Законы Ленинградской области: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14359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2374428"/>
            <a:ext cx="10730116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июня 2014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38-оз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наделении органов местного самоуправления муниципальных образований Ленинградской области отдельными государственными полномочиями Ленинградской области в сфере обращения с безнадзорными животными на территории Ленинградской области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 23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декабря 2019 года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109-оз «Об обращении с животными без владельцев на территории Ленинградской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5684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82" y="476672"/>
            <a:ext cx="109728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Общественного совета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14359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1700808"/>
            <a:ext cx="10730116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инициативе зоозащитников и поддержке губернатора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Ленинградской области Александра Юрьевича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Дрозденко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сентябре 2017 года начал свою работу Общественный совет по ответственному и гуманному отношению к животным </a:t>
            </a:r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Комитете по ЖКХ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Общественным советом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ведётся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огромная работа по продвижению программы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ОСВВ (отлов - стерилизация - вакцинация - выпуск);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еализуется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льготной стерилизации домашних животных в районных ветстанциях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участках, направленная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предупреждение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желательного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потомства;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Оказывается информационно-правовая поддержка гражданам в критических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40453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49" y="404664"/>
            <a:ext cx="109728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роект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 в соответствии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с: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14359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4310" y="1412776"/>
            <a:ext cx="10730116" cy="52629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едеральным законом от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декабря 2018 года №498-ФЗ «Об ответственном обращении с животными и о внесении изменений в отдельные законодательные акты Российской Федерации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Российской Федерации от 10.09.2019 № 1180 «Об утверждении методических указаний по осуществлению деятельности по обращению с животными без владельцев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Стандартом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работы с безнадзорными животными, который разработало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Агенство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старатегических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инициатив (АСИ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аконом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Ленинградской области от 23 декабря 2019 года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109-оз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обращении с животными без владельцев на территории Ленинградской области». </a:t>
            </a:r>
          </a:p>
        </p:txBody>
      </p:sp>
    </p:spTree>
    <p:extLst>
      <p:ext uri="{BB962C8B-B14F-4D97-AF65-F5344CB8AC3E}">
        <p14:creationId xmlns:p14="http://schemas.microsoft.com/office/powerpoint/2010/main" val="28041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при осуществлении деятельности по обращению с животными без владельцев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включают: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14359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2236152"/>
              </p:ext>
            </p:extLst>
          </p:nvPr>
        </p:nvGraphicFramePr>
        <p:xfrm>
          <a:off x="191344" y="1412776"/>
          <a:ext cx="117846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3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8" y="3340262"/>
            <a:ext cx="3524613" cy="234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13028"/>
          <a:stretch/>
        </p:blipFill>
        <p:spPr>
          <a:xfrm>
            <a:off x="8341443" y="3284984"/>
            <a:ext cx="3392675" cy="2349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83" y="764704"/>
            <a:ext cx="11737304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Ленинградской области отлов осуществляют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50" y="3284984"/>
            <a:ext cx="3575554" cy="234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7" y="3284984"/>
            <a:ext cx="3524613" cy="234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1768" y="5434671"/>
            <a:ext cx="11270094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Безнадзорные животные, обитающие на полигонах ТБО и в населённых пунктах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4109" y="1886654"/>
            <a:ext cx="8796661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«ДОКТОР Неболит»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«Ветеринарный Госпиталь»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57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16979</TotalTime>
  <Words>987</Words>
  <Application>Microsoft Office PowerPoint</Application>
  <PresentationFormat>Произвольный</PresentationFormat>
  <Paragraphs>105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PowerPoint</vt:lpstr>
      <vt:lpstr>Презентация PowerPoint</vt:lpstr>
      <vt:lpstr>Презентация PowerPoint</vt:lpstr>
      <vt:lpstr>Стандарт организации работы  с животными без владельцев в регионе включает:</vt:lpstr>
      <vt:lpstr>Законы Ленинградской области:</vt:lpstr>
      <vt:lpstr>Работа Общественного совета</vt:lpstr>
      <vt:lpstr>Проект разработан в соответствии с:</vt:lpstr>
      <vt:lpstr>Мероприятия при осуществлении деятельности по обращению с животными без владельцев включают:</vt:lpstr>
      <vt:lpstr>На территории Ленинградской области отлов осуществляют:</vt:lpstr>
      <vt:lpstr>23 июля состоялись публичные обсуждения. Вопросы в области обращения с безнадзорными животными являются значимыми. </vt:lpstr>
      <vt:lpstr>Презентация PowerPoint</vt:lpstr>
      <vt:lpstr>Предоставление мер поддержки</vt:lpstr>
      <vt:lpstr>Пример приюта для животных без владельцев  на самоокупаемости </vt:lpstr>
      <vt:lpstr>Вопросы и предложения</vt:lpstr>
      <vt:lpstr> вопросы и предложения</vt:lpstr>
      <vt:lpstr>Вопросы и предложения</vt:lpstr>
      <vt:lpstr>Предложение Управления</vt:lpstr>
      <vt:lpstr>Презентация PowerPoint</vt:lpstr>
    </vt:vector>
  </TitlesOfParts>
  <Company>Администрация ЛО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качества молока</dc:title>
  <dc:creator>ea_kryukova</dc:creator>
  <cp:lastModifiedBy>Наталья Михайловна Щагина</cp:lastModifiedBy>
  <cp:revision>1784</cp:revision>
  <cp:lastPrinted>2018-10-10T10:34:22Z</cp:lastPrinted>
  <dcterms:created xsi:type="dcterms:W3CDTF">2012-03-25T09:17:10Z</dcterms:created>
  <dcterms:modified xsi:type="dcterms:W3CDTF">2020-10-14T05:38:50Z</dcterms:modified>
</cp:coreProperties>
</file>