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497" r:id="rId1"/>
  </p:sldMasterIdLst>
  <p:notesMasterIdLst>
    <p:notesMasterId r:id="rId15"/>
  </p:notesMasterIdLst>
  <p:handoutMasterIdLst>
    <p:handoutMasterId r:id="rId16"/>
  </p:handoutMasterIdLst>
  <p:sldIdLst>
    <p:sldId id="1001" r:id="rId2"/>
    <p:sldId id="1150" r:id="rId3"/>
    <p:sldId id="1149" r:id="rId4"/>
    <p:sldId id="1148" r:id="rId5"/>
    <p:sldId id="1172" r:id="rId6"/>
    <p:sldId id="1173" r:id="rId7"/>
    <p:sldId id="1174" r:id="rId8"/>
    <p:sldId id="1171" r:id="rId9"/>
    <p:sldId id="1177" r:id="rId10"/>
    <p:sldId id="1178" r:id="rId11"/>
    <p:sldId id="1175" r:id="rId12"/>
    <p:sldId id="1176" r:id="rId13"/>
    <p:sldId id="1072" r:id="rId14"/>
  </p:sldIdLst>
  <p:sldSz cx="12192000" cy="6858000"/>
  <p:notesSz cx="6761163" cy="9942513"/>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3131">
          <p15:clr>
            <a:srgbClr val="A4A3A4"/>
          </p15:clr>
        </p15:guide>
        <p15:guide id="2" pos="2129">
          <p15:clr>
            <a:srgbClr val="A4A3A4"/>
          </p15:clr>
        </p15:guide>
        <p15:guide id="3" orient="horz" pos="3127">
          <p15:clr>
            <a:srgbClr val="A4A3A4"/>
          </p15:clr>
        </p15:guide>
        <p15:guide id="4" pos="2140">
          <p15:clr>
            <a:srgbClr val="A4A3A4"/>
          </p15:clr>
        </p15:guide>
        <p15:guide id="5" orient="horz" pos="2144">
          <p15:clr>
            <a:srgbClr val="A4A3A4"/>
          </p15:clr>
        </p15:guide>
        <p15:guide id="6" orient="horz" pos="2141">
          <p15:clr>
            <a:srgbClr val="A4A3A4"/>
          </p15:clr>
        </p15:guide>
        <p15:guide id="7" pos="3109">
          <p15:clr>
            <a:srgbClr val="A4A3A4"/>
          </p15:clr>
        </p15:guide>
        <p15:guide id="8" pos="3126">
          <p15:clr>
            <a:srgbClr val="A4A3A4"/>
          </p15:clr>
        </p15:guide>
        <p15:guide id="9" orient="horz" pos="4573">
          <p15:clr>
            <a:srgbClr val="A4A3A4"/>
          </p15:clr>
        </p15:guide>
        <p15:guide id="10" orient="horz" pos="4567">
          <p15:clr>
            <a:srgbClr val="A4A3A4"/>
          </p15:clr>
        </p15:guide>
        <p15:guide id="11" pos="1458">
          <p15:clr>
            <a:srgbClr val="A4A3A4"/>
          </p15:clr>
        </p15:guide>
        <p15:guide id="12" pos="1465">
          <p15:clr>
            <a:srgbClr val="A4A3A4"/>
          </p15:clr>
        </p15:guide>
        <p15:guide id="13" orient="horz" pos="3137">
          <p15:clr>
            <a:srgbClr val="A4A3A4"/>
          </p15:clr>
        </p15:guide>
        <p15:guide id="14" orient="horz" pos="3133">
          <p15:clr>
            <a:srgbClr val="A4A3A4"/>
          </p15:clr>
        </p15:guide>
        <p15:guide id="15" orient="horz" pos="2148">
          <p15:clr>
            <a:srgbClr val="A4A3A4"/>
          </p15:clr>
        </p15:guide>
        <p15:guide id="16" orient="horz" pos="2145">
          <p15:clr>
            <a:srgbClr val="A4A3A4"/>
          </p15:clr>
        </p15:guide>
        <p15:guide id="17" orient="horz" pos="4581">
          <p15:clr>
            <a:srgbClr val="A4A3A4"/>
          </p15:clr>
        </p15:guide>
        <p15:guide id="18" orient="horz" pos="4575">
          <p15:clr>
            <a:srgbClr val="A4A3A4"/>
          </p15:clr>
        </p15:guide>
        <p15:guide id="19" pos="2148">
          <p15:clr>
            <a:srgbClr val="A4A3A4"/>
          </p15:clr>
        </p15:guide>
        <p15:guide id="20" pos="2159">
          <p15:clr>
            <a:srgbClr val="A4A3A4"/>
          </p15:clr>
        </p15:guide>
        <p15:guide id="21" pos="3137">
          <p15:clr>
            <a:srgbClr val="A4A3A4"/>
          </p15:clr>
        </p15:guide>
        <p15:guide id="22" pos="3154">
          <p15:clr>
            <a:srgbClr val="A4A3A4"/>
          </p15:clr>
        </p15:guide>
        <p15:guide id="23" pos="1471">
          <p15:clr>
            <a:srgbClr val="A4A3A4"/>
          </p15:clr>
        </p15:guide>
        <p15:guide id="24" pos="1478">
          <p15:clr>
            <a:srgbClr val="A4A3A4"/>
          </p15:clr>
        </p15:guide>
        <p15:guide id="25" orient="horz" pos="3130">
          <p15:clr>
            <a:srgbClr val="A4A3A4"/>
          </p15:clr>
        </p15:guide>
        <p15:guide id="26" orient="horz" pos="3126">
          <p15:clr>
            <a:srgbClr val="A4A3A4"/>
          </p15:clr>
        </p15:guide>
        <p15:guide id="27" orient="horz" pos="2143">
          <p15:clr>
            <a:srgbClr val="A4A3A4"/>
          </p15:clr>
        </p15:guide>
        <p15:guide id="28" orient="horz" pos="2140">
          <p15:clr>
            <a:srgbClr val="A4A3A4"/>
          </p15:clr>
        </p15:guide>
        <p15:guide id="29" orient="horz" pos="4572">
          <p15:clr>
            <a:srgbClr val="A4A3A4"/>
          </p15:clr>
        </p15:guide>
        <p15:guide id="30" orient="horz" pos="4566">
          <p15:clr>
            <a:srgbClr val="A4A3A4"/>
          </p15:clr>
        </p15:guide>
        <p15:guide id="31" orient="horz" pos="3136">
          <p15:clr>
            <a:srgbClr val="A4A3A4"/>
          </p15:clr>
        </p15:guide>
        <p15:guide id="32" orient="horz" pos="3132">
          <p15:clr>
            <a:srgbClr val="A4A3A4"/>
          </p15:clr>
        </p15:guide>
        <p15:guide id="33" orient="horz" pos="2147">
          <p15:clr>
            <a:srgbClr val="A4A3A4"/>
          </p15:clr>
        </p15:guide>
        <p15:guide id="34" orient="horz" pos="4580">
          <p15:clr>
            <a:srgbClr val="A4A3A4"/>
          </p15:clr>
        </p15:guide>
        <p15:guide id="35" orient="horz" pos="4574">
          <p15:clr>
            <a:srgbClr val="A4A3A4"/>
          </p15:clr>
        </p15:guide>
        <p15:guide id="36" pos="2099">
          <p15:clr>
            <a:srgbClr val="A4A3A4"/>
          </p15:clr>
        </p15:guide>
        <p15:guide id="37" pos="2110">
          <p15:clr>
            <a:srgbClr val="A4A3A4"/>
          </p15:clr>
        </p15:guide>
        <p15:guide id="38" pos="3065">
          <p15:clr>
            <a:srgbClr val="A4A3A4"/>
          </p15:clr>
        </p15:guide>
        <p15:guide id="39" pos="3082">
          <p15:clr>
            <a:srgbClr val="A4A3A4"/>
          </p15:clr>
        </p15:guide>
        <p15:guide id="40" pos="1437">
          <p15:clr>
            <a:srgbClr val="A4A3A4"/>
          </p15:clr>
        </p15:guide>
        <p15:guide id="41" pos="1444">
          <p15:clr>
            <a:srgbClr val="A4A3A4"/>
          </p15:clr>
        </p15:guide>
        <p15:guide id="42" pos="2118">
          <p15:clr>
            <a:srgbClr val="A4A3A4"/>
          </p15:clr>
        </p15:guide>
        <p15:guide id="43" pos="3093">
          <p15:clr>
            <a:srgbClr val="A4A3A4"/>
          </p15:clr>
        </p15:guide>
        <p15:guide id="44" pos="1450">
          <p15:clr>
            <a:srgbClr val="A4A3A4"/>
          </p15:clr>
        </p15:guide>
        <p15:guide id="45" pos="145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5050"/>
    <a:srgbClr val="FFFFFF"/>
    <a:srgbClr val="CCFFFF"/>
    <a:srgbClr val="CCFFCC"/>
    <a:srgbClr val="FFFFCC"/>
    <a:srgbClr val="FF3300"/>
    <a:srgbClr val="CCFF99"/>
    <a:srgbClr val="00CC66"/>
    <a:srgbClr val="A981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43" autoAdjust="0"/>
    <p:restoredTop sz="87752" autoAdjust="0"/>
  </p:normalViewPr>
  <p:slideViewPr>
    <p:cSldViewPr>
      <p:cViewPr>
        <p:scale>
          <a:sx n="60" d="100"/>
          <a:sy n="60" d="100"/>
        </p:scale>
        <p:origin x="-2682" y="-9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910" y="-108"/>
      </p:cViewPr>
      <p:guideLst>
        <p:guide orient="horz" pos="3131"/>
        <p:guide orient="horz" pos="3127"/>
        <p:guide orient="horz" pos="2144"/>
        <p:guide orient="horz" pos="2141"/>
        <p:guide orient="horz" pos="4573"/>
        <p:guide orient="horz" pos="4567"/>
        <p:guide orient="horz" pos="3137"/>
        <p:guide orient="horz" pos="3133"/>
        <p:guide orient="horz" pos="2148"/>
        <p:guide orient="horz" pos="2145"/>
        <p:guide orient="horz" pos="4581"/>
        <p:guide orient="horz" pos="4575"/>
        <p:guide orient="horz" pos="3130"/>
        <p:guide orient="horz" pos="3126"/>
        <p:guide orient="horz" pos="2143"/>
        <p:guide orient="horz" pos="2140"/>
        <p:guide orient="horz" pos="4572"/>
        <p:guide orient="horz" pos="4566"/>
        <p:guide orient="horz" pos="3136"/>
        <p:guide orient="horz" pos="3132"/>
        <p:guide orient="horz" pos="2147"/>
        <p:guide orient="horz" pos="4580"/>
        <p:guide orient="horz" pos="4574"/>
        <p:guide pos="2129"/>
        <p:guide pos="2140"/>
        <p:guide pos="3109"/>
        <p:guide pos="3126"/>
        <p:guide pos="1458"/>
        <p:guide pos="1465"/>
        <p:guide pos="2148"/>
        <p:guide pos="2159"/>
        <p:guide pos="3137"/>
        <p:guide pos="3154"/>
        <p:guide pos="1471"/>
        <p:guide pos="1478"/>
        <p:guide pos="2099"/>
        <p:guide pos="2110"/>
        <p:guide pos="3065"/>
        <p:guide pos="3082"/>
        <p:guide pos="1437"/>
        <p:guide pos="1444"/>
        <p:guide pos="2118"/>
        <p:guide pos="3093"/>
        <p:guide pos="1450"/>
        <p:guide pos="145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BE7316-556C-423C-ACCD-98A7789A040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F664F3F2-700D-41F4-9FF0-851B6FDDABB6}">
      <dgm:prSet phldrT="[Текст]" custT="1">
        <dgm:style>
          <a:lnRef idx="1">
            <a:schemeClr val="accent1"/>
          </a:lnRef>
          <a:fillRef idx="2">
            <a:schemeClr val="accent1"/>
          </a:fillRef>
          <a:effectRef idx="1">
            <a:schemeClr val="accent1"/>
          </a:effectRef>
          <a:fontRef idx="minor">
            <a:schemeClr val="dk1"/>
          </a:fontRef>
        </dgm:style>
      </dgm:prSet>
      <dgm:spPr/>
      <dgm:t>
        <a:bodyPr/>
        <a:lstStyle/>
        <a:p>
          <a:r>
            <a:rPr lang="ru-RU" sz="2800" dirty="0" smtClean="0">
              <a:latin typeface="Tahoma" panose="020B0604030504040204" pitchFamily="34" charset="0"/>
              <a:ea typeface="Tahoma" panose="020B0604030504040204" pitchFamily="34" charset="0"/>
              <a:cs typeface="Tahoma" panose="020B0604030504040204" pitchFamily="34" charset="0"/>
            </a:rPr>
            <a:t>Отсутствуют правила по идентификации </a:t>
          </a:r>
          <a:endParaRPr lang="ru-RU" sz="2800" dirty="0">
            <a:latin typeface="Tahoma" panose="020B0604030504040204" pitchFamily="34" charset="0"/>
            <a:ea typeface="Tahoma" panose="020B0604030504040204" pitchFamily="34" charset="0"/>
            <a:cs typeface="Tahoma" panose="020B0604030504040204" pitchFamily="34" charset="0"/>
          </a:endParaRPr>
        </a:p>
      </dgm:t>
    </dgm:pt>
    <dgm:pt modelId="{679B038C-2631-4D64-860B-B81F98172460}" type="parTrans" cxnId="{F629C24C-CEC6-4250-8021-E4978DEF0975}">
      <dgm:prSet/>
      <dgm:spPr/>
      <dgm:t>
        <a:bodyPr/>
        <a:lstStyle/>
        <a:p>
          <a:endParaRPr lang="ru-RU"/>
        </a:p>
      </dgm:t>
    </dgm:pt>
    <dgm:pt modelId="{F91B7DBD-1FD5-48A7-AA47-EF3625BFE809}" type="sibTrans" cxnId="{F629C24C-CEC6-4250-8021-E4978DEF0975}">
      <dgm:prSet/>
      <dgm:spPr/>
      <dgm:t>
        <a:bodyPr/>
        <a:lstStyle/>
        <a:p>
          <a:endParaRPr lang="ru-RU"/>
        </a:p>
      </dgm:t>
    </dgm:pt>
    <dgm:pt modelId="{117C1A70-2D85-46F0-8C1E-9FA642C89A50}">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Нет обязанности владельцев идентифицировать животных </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6B6593D0-9B0B-4F7E-82D9-9BCD25698D74}" type="parTrans" cxnId="{6F6A6C6F-C1C3-4713-9947-7C2498EBDF55}">
      <dgm:prSet/>
      <dgm:spPr/>
      <dgm:t>
        <a:bodyPr/>
        <a:lstStyle/>
        <a:p>
          <a:endParaRPr lang="ru-RU"/>
        </a:p>
      </dgm:t>
    </dgm:pt>
    <dgm:pt modelId="{2655C242-47D1-4EC0-BD32-7DD6EC6E5DB8}" type="sibTrans" cxnId="{6F6A6C6F-C1C3-4713-9947-7C2498EBDF55}">
      <dgm:prSet/>
      <dgm:spPr/>
      <dgm:t>
        <a:bodyPr/>
        <a:lstStyle/>
        <a:p>
          <a:endParaRPr lang="ru-RU"/>
        </a:p>
      </dgm:t>
    </dgm:pt>
    <dgm:pt modelId="{5CC0BCC0-F78B-488E-A51A-CE9F52E18D73}">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Субъект не вправе разработать свой НПА по идентификации животных</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791FD8BA-E39C-4229-AEF7-FCA08182FC0B}" type="parTrans" cxnId="{64657538-CC90-4CE1-A2F5-42A0C98CDC3C}">
      <dgm:prSet/>
      <dgm:spPr/>
      <dgm:t>
        <a:bodyPr/>
        <a:lstStyle/>
        <a:p>
          <a:endParaRPr lang="ru-RU"/>
        </a:p>
      </dgm:t>
    </dgm:pt>
    <dgm:pt modelId="{8C380FFF-56FE-4300-B76E-B58AF4C6CF54}" type="sibTrans" cxnId="{64657538-CC90-4CE1-A2F5-42A0C98CDC3C}">
      <dgm:prSet/>
      <dgm:spPr/>
      <dgm:t>
        <a:bodyPr/>
        <a:lstStyle/>
        <a:p>
          <a:endParaRPr lang="ru-RU"/>
        </a:p>
      </dgm:t>
    </dgm:pt>
    <dgm:pt modelId="{7FD02273-A47F-43C0-811D-A9C442C37BE5}">
      <dgm:prSet phldrT="[Текст]" custT="1">
        <dgm:style>
          <a:lnRef idx="1">
            <a:schemeClr val="accent1"/>
          </a:lnRef>
          <a:fillRef idx="2">
            <a:schemeClr val="accent1"/>
          </a:fillRef>
          <a:effectRef idx="1">
            <a:schemeClr val="accent1"/>
          </a:effectRef>
          <a:fontRef idx="minor">
            <a:schemeClr val="dk1"/>
          </a:fontRef>
        </dgm:style>
      </dgm:prSet>
      <dgm:spPr/>
      <dgm:t>
        <a:bodyPr/>
        <a:lstStyle/>
        <a:p>
          <a:r>
            <a:rPr lang="ru-RU" sz="2800" dirty="0" smtClean="0">
              <a:latin typeface="Tahoma" panose="020B0604030504040204" pitchFamily="34" charset="0"/>
              <a:ea typeface="Tahoma" panose="020B0604030504040204" pitchFamily="34" charset="0"/>
              <a:cs typeface="Tahoma" panose="020B0604030504040204" pitchFamily="34" charset="0"/>
            </a:rPr>
            <a:t>Нет административной ответственности</a:t>
          </a:r>
          <a:endParaRPr lang="ru-RU" sz="2800" dirty="0">
            <a:latin typeface="Tahoma" panose="020B0604030504040204" pitchFamily="34" charset="0"/>
            <a:ea typeface="Tahoma" panose="020B0604030504040204" pitchFamily="34" charset="0"/>
            <a:cs typeface="Tahoma" panose="020B0604030504040204" pitchFamily="34" charset="0"/>
          </a:endParaRPr>
        </a:p>
      </dgm:t>
    </dgm:pt>
    <dgm:pt modelId="{039732DE-E187-4457-9A4D-9172BAB6E32D}" type="parTrans" cxnId="{FF0BFFFE-004D-418F-A7C3-CAF8845EAF3D}">
      <dgm:prSet/>
      <dgm:spPr/>
      <dgm:t>
        <a:bodyPr/>
        <a:lstStyle/>
        <a:p>
          <a:endParaRPr lang="ru-RU"/>
        </a:p>
      </dgm:t>
    </dgm:pt>
    <dgm:pt modelId="{3A752C30-0256-4CE9-8C98-72D319436895}" type="sibTrans" cxnId="{FF0BFFFE-004D-418F-A7C3-CAF8845EAF3D}">
      <dgm:prSet/>
      <dgm:spPr/>
      <dgm:t>
        <a:bodyPr/>
        <a:lstStyle/>
        <a:p>
          <a:endParaRPr lang="ru-RU"/>
        </a:p>
      </dgm:t>
    </dgm:pt>
    <dgm:pt modelId="{8D131CA9-BDC6-4E78-BDD5-0DA31C45B395}">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Отсутствует механизм воздействия на нерадивых владельцев</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533AB062-A36E-402E-8631-DDA6D1CE90BE}" type="parTrans" cxnId="{49AA1FFF-EF77-4669-BECD-E0D5F49D6153}">
      <dgm:prSet/>
      <dgm:spPr/>
      <dgm:t>
        <a:bodyPr/>
        <a:lstStyle/>
        <a:p>
          <a:endParaRPr lang="ru-RU"/>
        </a:p>
      </dgm:t>
    </dgm:pt>
    <dgm:pt modelId="{D06837DB-55AD-469A-B530-633D91661624}" type="sibTrans" cxnId="{49AA1FFF-EF77-4669-BECD-E0D5F49D6153}">
      <dgm:prSet/>
      <dgm:spPr/>
      <dgm:t>
        <a:bodyPr/>
        <a:lstStyle/>
        <a:p>
          <a:endParaRPr lang="ru-RU"/>
        </a:p>
      </dgm:t>
    </dgm:pt>
    <dgm:pt modelId="{E0AA4D4F-6ECA-4207-B199-5D1639C29F3C}">
      <dgm:prSet phldrT="[Текст]" custT="1">
        <dgm:style>
          <a:lnRef idx="1">
            <a:schemeClr val="accent1"/>
          </a:lnRef>
          <a:fillRef idx="2">
            <a:schemeClr val="accent1"/>
          </a:fillRef>
          <a:effectRef idx="1">
            <a:schemeClr val="accent1"/>
          </a:effectRef>
          <a:fontRef idx="minor">
            <a:schemeClr val="dk1"/>
          </a:fontRef>
        </dgm:style>
      </dgm:prSet>
      <dgm:spPr/>
      <dgm:t>
        <a:bodyPr/>
        <a:lstStyle/>
        <a:p>
          <a:r>
            <a:rPr lang="ru-RU" sz="3200" dirty="0" smtClean="0"/>
            <a:t>Нет налога на животное</a:t>
          </a:r>
          <a:endParaRPr lang="ru-RU" sz="3200" dirty="0"/>
        </a:p>
      </dgm:t>
    </dgm:pt>
    <dgm:pt modelId="{6952F821-9928-414C-B32C-9D7A502AF67A}" type="parTrans" cxnId="{A1C6CA29-85C3-44A5-865A-719173DAB913}">
      <dgm:prSet/>
      <dgm:spPr/>
      <dgm:t>
        <a:bodyPr/>
        <a:lstStyle/>
        <a:p>
          <a:endParaRPr lang="ru-RU"/>
        </a:p>
      </dgm:t>
    </dgm:pt>
    <dgm:pt modelId="{87E080B8-7068-4056-B402-904DE6579467}" type="sibTrans" cxnId="{A1C6CA29-85C3-44A5-865A-719173DAB913}">
      <dgm:prSet/>
      <dgm:spPr/>
      <dgm:t>
        <a:bodyPr/>
        <a:lstStyle/>
        <a:p>
          <a:endParaRPr lang="ru-RU"/>
        </a:p>
      </dgm:t>
    </dgm:pt>
    <dgm:pt modelId="{8FE2456F-CB11-4FE7-8B17-F86FE9092C0B}">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Отсутствует механизм регулирования количества животных у одного владельца</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8185E750-5C3A-44AA-B495-CC7985F7EA1B}" type="parTrans" cxnId="{4537A67C-74C1-4768-A236-26F1A4BE8B1F}">
      <dgm:prSet/>
      <dgm:spPr/>
      <dgm:t>
        <a:bodyPr/>
        <a:lstStyle/>
        <a:p>
          <a:endParaRPr lang="ru-RU"/>
        </a:p>
      </dgm:t>
    </dgm:pt>
    <dgm:pt modelId="{58175C0C-EE4F-4821-9D78-3DF7F91557B2}" type="sibTrans" cxnId="{4537A67C-74C1-4768-A236-26F1A4BE8B1F}">
      <dgm:prSet/>
      <dgm:spPr/>
      <dgm:t>
        <a:bodyPr/>
        <a:lstStyle/>
        <a:p>
          <a:endParaRPr lang="ru-RU"/>
        </a:p>
      </dgm:t>
    </dgm:pt>
    <dgm:pt modelId="{262FB2FA-C37A-4C95-A72E-DBA90F5DB423}" type="pres">
      <dgm:prSet presAssocID="{3ABE7316-556C-423C-ACCD-98A7789A0408}" presName="Name0" presStyleCnt="0">
        <dgm:presLayoutVars>
          <dgm:dir/>
          <dgm:animLvl val="lvl"/>
          <dgm:resizeHandles val="exact"/>
        </dgm:presLayoutVars>
      </dgm:prSet>
      <dgm:spPr/>
      <dgm:t>
        <a:bodyPr/>
        <a:lstStyle/>
        <a:p>
          <a:endParaRPr lang="ru-RU"/>
        </a:p>
      </dgm:t>
    </dgm:pt>
    <dgm:pt modelId="{FFC9CDB1-41CB-4D27-BE5C-A9AB833E9D9D}" type="pres">
      <dgm:prSet presAssocID="{F664F3F2-700D-41F4-9FF0-851B6FDDABB6}" presName="linNode" presStyleCnt="0"/>
      <dgm:spPr/>
    </dgm:pt>
    <dgm:pt modelId="{BA37169E-F096-4F28-BA6A-C086A0A6EFF2}" type="pres">
      <dgm:prSet presAssocID="{F664F3F2-700D-41F4-9FF0-851B6FDDABB6}" presName="parentText" presStyleLbl="node1" presStyleIdx="0" presStyleCnt="3">
        <dgm:presLayoutVars>
          <dgm:chMax val="1"/>
          <dgm:bulletEnabled val="1"/>
        </dgm:presLayoutVars>
      </dgm:prSet>
      <dgm:spPr/>
      <dgm:t>
        <a:bodyPr/>
        <a:lstStyle/>
        <a:p>
          <a:endParaRPr lang="ru-RU"/>
        </a:p>
      </dgm:t>
    </dgm:pt>
    <dgm:pt modelId="{ADB38149-A7DC-44DF-BA0E-BFA27EF47619}" type="pres">
      <dgm:prSet presAssocID="{F664F3F2-700D-41F4-9FF0-851B6FDDABB6}" presName="descendantText" presStyleLbl="alignAccFollowNode1" presStyleIdx="0" presStyleCnt="3" custScaleY="125586">
        <dgm:presLayoutVars>
          <dgm:bulletEnabled val="1"/>
        </dgm:presLayoutVars>
      </dgm:prSet>
      <dgm:spPr/>
      <dgm:t>
        <a:bodyPr/>
        <a:lstStyle/>
        <a:p>
          <a:endParaRPr lang="ru-RU"/>
        </a:p>
      </dgm:t>
    </dgm:pt>
    <dgm:pt modelId="{454B22DE-3C8E-46AF-A55C-50E9D8228E13}" type="pres">
      <dgm:prSet presAssocID="{F91B7DBD-1FD5-48A7-AA47-EF3625BFE809}" presName="sp" presStyleCnt="0"/>
      <dgm:spPr/>
    </dgm:pt>
    <dgm:pt modelId="{29FE4B1D-EA0A-4B99-91B3-9AAA77763640}" type="pres">
      <dgm:prSet presAssocID="{7FD02273-A47F-43C0-811D-A9C442C37BE5}" presName="linNode" presStyleCnt="0"/>
      <dgm:spPr/>
    </dgm:pt>
    <dgm:pt modelId="{498EE2DF-4D67-4F3E-87D0-6D147E5B9111}" type="pres">
      <dgm:prSet presAssocID="{7FD02273-A47F-43C0-811D-A9C442C37BE5}" presName="parentText" presStyleLbl="node1" presStyleIdx="1" presStyleCnt="3">
        <dgm:presLayoutVars>
          <dgm:chMax val="1"/>
          <dgm:bulletEnabled val="1"/>
        </dgm:presLayoutVars>
      </dgm:prSet>
      <dgm:spPr/>
      <dgm:t>
        <a:bodyPr/>
        <a:lstStyle/>
        <a:p>
          <a:endParaRPr lang="ru-RU"/>
        </a:p>
      </dgm:t>
    </dgm:pt>
    <dgm:pt modelId="{DC880E3C-BB04-4A93-97A6-05D9CB79B5CF}" type="pres">
      <dgm:prSet presAssocID="{7FD02273-A47F-43C0-811D-A9C442C37BE5}" presName="descendantText" presStyleLbl="alignAccFollowNode1" presStyleIdx="1" presStyleCnt="3" custScaleY="125895">
        <dgm:presLayoutVars>
          <dgm:bulletEnabled val="1"/>
        </dgm:presLayoutVars>
      </dgm:prSet>
      <dgm:spPr/>
      <dgm:t>
        <a:bodyPr/>
        <a:lstStyle/>
        <a:p>
          <a:endParaRPr lang="ru-RU"/>
        </a:p>
      </dgm:t>
    </dgm:pt>
    <dgm:pt modelId="{E37B71EB-232F-4252-99A5-51110A6AE54E}" type="pres">
      <dgm:prSet presAssocID="{3A752C30-0256-4CE9-8C98-72D319436895}" presName="sp" presStyleCnt="0"/>
      <dgm:spPr/>
    </dgm:pt>
    <dgm:pt modelId="{965AC7D2-DE2F-448C-9299-974BA598C0B2}" type="pres">
      <dgm:prSet presAssocID="{E0AA4D4F-6ECA-4207-B199-5D1639C29F3C}" presName="linNode" presStyleCnt="0"/>
      <dgm:spPr/>
    </dgm:pt>
    <dgm:pt modelId="{76BD2218-F572-4242-AC61-51A490306DA7}" type="pres">
      <dgm:prSet presAssocID="{E0AA4D4F-6ECA-4207-B199-5D1639C29F3C}" presName="parentText" presStyleLbl="node1" presStyleIdx="2" presStyleCnt="3">
        <dgm:presLayoutVars>
          <dgm:chMax val="1"/>
          <dgm:bulletEnabled val="1"/>
        </dgm:presLayoutVars>
      </dgm:prSet>
      <dgm:spPr/>
      <dgm:t>
        <a:bodyPr/>
        <a:lstStyle/>
        <a:p>
          <a:endParaRPr lang="ru-RU"/>
        </a:p>
      </dgm:t>
    </dgm:pt>
    <dgm:pt modelId="{14202EBF-4251-48C5-9968-4BFED49437F8}" type="pres">
      <dgm:prSet presAssocID="{E0AA4D4F-6ECA-4207-B199-5D1639C29F3C}" presName="descendantText" presStyleLbl="alignAccFollowNode1" presStyleIdx="2" presStyleCnt="3" custScaleY="120616">
        <dgm:presLayoutVars>
          <dgm:bulletEnabled val="1"/>
        </dgm:presLayoutVars>
      </dgm:prSet>
      <dgm:spPr/>
      <dgm:t>
        <a:bodyPr/>
        <a:lstStyle/>
        <a:p>
          <a:endParaRPr lang="ru-RU"/>
        </a:p>
      </dgm:t>
    </dgm:pt>
  </dgm:ptLst>
  <dgm:cxnLst>
    <dgm:cxn modelId="{459CC507-654D-4A14-AB91-91983494CA1E}" type="presOf" srcId="{F664F3F2-700D-41F4-9FF0-851B6FDDABB6}" destId="{BA37169E-F096-4F28-BA6A-C086A0A6EFF2}" srcOrd="0" destOrd="0" presId="urn:microsoft.com/office/officeart/2005/8/layout/vList5"/>
    <dgm:cxn modelId="{64657538-CC90-4CE1-A2F5-42A0C98CDC3C}" srcId="{F664F3F2-700D-41F4-9FF0-851B6FDDABB6}" destId="{5CC0BCC0-F78B-488E-A51A-CE9F52E18D73}" srcOrd="1" destOrd="0" parTransId="{791FD8BA-E39C-4229-AEF7-FCA08182FC0B}" sibTransId="{8C380FFF-56FE-4300-B76E-B58AF4C6CF54}"/>
    <dgm:cxn modelId="{4537A67C-74C1-4768-A236-26F1A4BE8B1F}" srcId="{E0AA4D4F-6ECA-4207-B199-5D1639C29F3C}" destId="{8FE2456F-CB11-4FE7-8B17-F86FE9092C0B}" srcOrd="0" destOrd="0" parTransId="{8185E750-5C3A-44AA-B495-CC7985F7EA1B}" sibTransId="{58175C0C-EE4F-4821-9D78-3DF7F91557B2}"/>
    <dgm:cxn modelId="{49AA1FFF-EF77-4669-BECD-E0D5F49D6153}" srcId="{7FD02273-A47F-43C0-811D-A9C442C37BE5}" destId="{8D131CA9-BDC6-4E78-BDD5-0DA31C45B395}" srcOrd="0" destOrd="0" parTransId="{533AB062-A36E-402E-8631-DDA6D1CE90BE}" sibTransId="{D06837DB-55AD-469A-B530-633D91661624}"/>
    <dgm:cxn modelId="{7E4DD5CF-8F9F-49D6-89F3-A7DF51AB8D88}" type="presOf" srcId="{7FD02273-A47F-43C0-811D-A9C442C37BE5}" destId="{498EE2DF-4D67-4F3E-87D0-6D147E5B9111}" srcOrd="0" destOrd="0" presId="urn:microsoft.com/office/officeart/2005/8/layout/vList5"/>
    <dgm:cxn modelId="{E5DB22B2-9AD7-4A4A-AE9E-90DC5CD726F6}" type="presOf" srcId="{8D131CA9-BDC6-4E78-BDD5-0DA31C45B395}" destId="{DC880E3C-BB04-4A93-97A6-05D9CB79B5CF}" srcOrd="0" destOrd="0" presId="urn:microsoft.com/office/officeart/2005/8/layout/vList5"/>
    <dgm:cxn modelId="{F629C24C-CEC6-4250-8021-E4978DEF0975}" srcId="{3ABE7316-556C-423C-ACCD-98A7789A0408}" destId="{F664F3F2-700D-41F4-9FF0-851B6FDDABB6}" srcOrd="0" destOrd="0" parTransId="{679B038C-2631-4D64-860B-B81F98172460}" sibTransId="{F91B7DBD-1FD5-48A7-AA47-EF3625BFE809}"/>
    <dgm:cxn modelId="{C8D1B422-1097-42A5-A07E-0DDBFD1B769A}" type="presOf" srcId="{E0AA4D4F-6ECA-4207-B199-5D1639C29F3C}" destId="{76BD2218-F572-4242-AC61-51A490306DA7}" srcOrd="0" destOrd="0" presId="urn:microsoft.com/office/officeart/2005/8/layout/vList5"/>
    <dgm:cxn modelId="{3707E720-6B7F-4412-9F03-736E4CC28723}" type="presOf" srcId="{117C1A70-2D85-46F0-8C1E-9FA642C89A50}" destId="{ADB38149-A7DC-44DF-BA0E-BFA27EF47619}" srcOrd="0" destOrd="0" presId="urn:microsoft.com/office/officeart/2005/8/layout/vList5"/>
    <dgm:cxn modelId="{A1C6CA29-85C3-44A5-865A-719173DAB913}" srcId="{3ABE7316-556C-423C-ACCD-98A7789A0408}" destId="{E0AA4D4F-6ECA-4207-B199-5D1639C29F3C}" srcOrd="2" destOrd="0" parTransId="{6952F821-9928-414C-B32C-9D7A502AF67A}" sibTransId="{87E080B8-7068-4056-B402-904DE6579467}"/>
    <dgm:cxn modelId="{D63B21F9-78DB-4237-8190-5725F43DF88E}" type="presOf" srcId="{5CC0BCC0-F78B-488E-A51A-CE9F52E18D73}" destId="{ADB38149-A7DC-44DF-BA0E-BFA27EF47619}" srcOrd="0" destOrd="1" presId="urn:microsoft.com/office/officeart/2005/8/layout/vList5"/>
    <dgm:cxn modelId="{FF0BFFFE-004D-418F-A7C3-CAF8845EAF3D}" srcId="{3ABE7316-556C-423C-ACCD-98A7789A0408}" destId="{7FD02273-A47F-43C0-811D-A9C442C37BE5}" srcOrd="1" destOrd="0" parTransId="{039732DE-E187-4457-9A4D-9172BAB6E32D}" sibTransId="{3A752C30-0256-4CE9-8C98-72D319436895}"/>
    <dgm:cxn modelId="{981D9A4B-B3F5-426A-A285-4B1C6C9BF1BF}" type="presOf" srcId="{3ABE7316-556C-423C-ACCD-98A7789A0408}" destId="{262FB2FA-C37A-4C95-A72E-DBA90F5DB423}" srcOrd="0" destOrd="0" presId="urn:microsoft.com/office/officeart/2005/8/layout/vList5"/>
    <dgm:cxn modelId="{A0AE242D-9E5E-4040-B085-5C7BF77178FC}" type="presOf" srcId="{8FE2456F-CB11-4FE7-8B17-F86FE9092C0B}" destId="{14202EBF-4251-48C5-9968-4BFED49437F8}" srcOrd="0" destOrd="0" presId="urn:microsoft.com/office/officeart/2005/8/layout/vList5"/>
    <dgm:cxn modelId="{6F6A6C6F-C1C3-4713-9947-7C2498EBDF55}" srcId="{F664F3F2-700D-41F4-9FF0-851B6FDDABB6}" destId="{117C1A70-2D85-46F0-8C1E-9FA642C89A50}" srcOrd="0" destOrd="0" parTransId="{6B6593D0-9B0B-4F7E-82D9-9BCD25698D74}" sibTransId="{2655C242-47D1-4EC0-BD32-7DD6EC6E5DB8}"/>
    <dgm:cxn modelId="{AF4765BF-CC0D-4B16-BC80-40CDCB5857EA}" type="presParOf" srcId="{262FB2FA-C37A-4C95-A72E-DBA90F5DB423}" destId="{FFC9CDB1-41CB-4D27-BE5C-A9AB833E9D9D}" srcOrd="0" destOrd="0" presId="urn:microsoft.com/office/officeart/2005/8/layout/vList5"/>
    <dgm:cxn modelId="{2A41635F-A3F3-4C77-8166-820F7FF659C5}" type="presParOf" srcId="{FFC9CDB1-41CB-4D27-BE5C-A9AB833E9D9D}" destId="{BA37169E-F096-4F28-BA6A-C086A0A6EFF2}" srcOrd="0" destOrd="0" presId="urn:microsoft.com/office/officeart/2005/8/layout/vList5"/>
    <dgm:cxn modelId="{54CB1307-96C6-4519-9B77-56B557420403}" type="presParOf" srcId="{FFC9CDB1-41CB-4D27-BE5C-A9AB833E9D9D}" destId="{ADB38149-A7DC-44DF-BA0E-BFA27EF47619}" srcOrd="1" destOrd="0" presId="urn:microsoft.com/office/officeart/2005/8/layout/vList5"/>
    <dgm:cxn modelId="{471659FC-A165-449E-8FD6-FD70D4199B15}" type="presParOf" srcId="{262FB2FA-C37A-4C95-A72E-DBA90F5DB423}" destId="{454B22DE-3C8E-46AF-A55C-50E9D8228E13}" srcOrd="1" destOrd="0" presId="urn:microsoft.com/office/officeart/2005/8/layout/vList5"/>
    <dgm:cxn modelId="{0520A5C8-6A0F-4F12-913A-690196A0AFF3}" type="presParOf" srcId="{262FB2FA-C37A-4C95-A72E-DBA90F5DB423}" destId="{29FE4B1D-EA0A-4B99-91B3-9AAA77763640}" srcOrd="2" destOrd="0" presId="urn:microsoft.com/office/officeart/2005/8/layout/vList5"/>
    <dgm:cxn modelId="{79492BA0-FC6F-4CFF-91CA-A7C84BC79F19}" type="presParOf" srcId="{29FE4B1D-EA0A-4B99-91B3-9AAA77763640}" destId="{498EE2DF-4D67-4F3E-87D0-6D147E5B9111}" srcOrd="0" destOrd="0" presId="urn:microsoft.com/office/officeart/2005/8/layout/vList5"/>
    <dgm:cxn modelId="{5B672E05-8059-461A-8F97-45458FBADB8A}" type="presParOf" srcId="{29FE4B1D-EA0A-4B99-91B3-9AAA77763640}" destId="{DC880E3C-BB04-4A93-97A6-05D9CB79B5CF}" srcOrd="1" destOrd="0" presId="urn:microsoft.com/office/officeart/2005/8/layout/vList5"/>
    <dgm:cxn modelId="{892BEADC-5051-4644-AD6D-7991E6D0F141}" type="presParOf" srcId="{262FB2FA-C37A-4C95-A72E-DBA90F5DB423}" destId="{E37B71EB-232F-4252-99A5-51110A6AE54E}" srcOrd="3" destOrd="0" presId="urn:microsoft.com/office/officeart/2005/8/layout/vList5"/>
    <dgm:cxn modelId="{2AF253BE-1B6A-4BED-AD3F-B6F3F6984996}" type="presParOf" srcId="{262FB2FA-C37A-4C95-A72E-DBA90F5DB423}" destId="{965AC7D2-DE2F-448C-9299-974BA598C0B2}" srcOrd="4" destOrd="0" presId="urn:microsoft.com/office/officeart/2005/8/layout/vList5"/>
    <dgm:cxn modelId="{8BF36D84-7D0F-4204-9EFA-9AB84F672F9D}" type="presParOf" srcId="{965AC7D2-DE2F-448C-9299-974BA598C0B2}" destId="{76BD2218-F572-4242-AC61-51A490306DA7}" srcOrd="0" destOrd="0" presId="urn:microsoft.com/office/officeart/2005/8/layout/vList5"/>
    <dgm:cxn modelId="{B63413CB-E444-4D29-B202-62505D7DABB1}" type="presParOf" srcId="{965AC7D2-DE2F-448C-9299-974BA598C0B2}" destId="{14202EBF-4251-48C5-9968-4BFED49437F8}"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4F60BD-B62E-4199-B640-BF258B61453C}"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ru-RU"/>
        </a:p>
      </dgm:t>
    </dgm:pt>
    <dgm:pt modelId="{EF641B57-EB1D-499C-84F3-635290ED2962}">
      <dgm:prSet phldrT="[Текст]" custT="1"/>
      <dgm:spPr/>
      <dgm:t>
        <a:bodyPr/>
        <a:lstStyle/>
        <a:p>
          <a:r>
            <a:rPr lang="ru-RU" sz="2800" dirty="0" smtClean="0">
              <a:latin typeface="+mj-lt"/>
            </a:rPr>
            <a:t>Мера поддержки начиная с 2022 года</a:t>
          </a:r>
          <a:endParaRPr lang="ru-RU" sz="2800" dirty="0">
            <a:latin typeface="+mj-lt"/>
          </a:endParaRPr>
        </a:p>
      </dgm:t>
    </dgm:pt>
    <dgm:pt modelId="{A10860D6-FA5A-4F43-B11B-8000B464E48B}" type="parTrans" cxnId="{4B830B56-151D-422F-B9AD-34B771580C34}">
      <dgm:prSet/>
      <dgm:spPr/>
      <dgm:t>
        <a:bodyPr/>
        <a:lstStyle/>
        <a:p>
          <a:endParaRPr lang="ru-RU"/>
        </a:p>
      </dgm:t>
    </dgm:pt>
    <dgm:pt modelId="{83805319-F55E-445D-BFB2-AF5CEB31B637}" type="sibTrans" cxnId="{4B830B56-151D-422F-B9AD-34B771580C34}">
      <dgm:prSet/>
      <dgm:spPr/>
      <dgm:t>
        <a:bodyPr/>
        <a:lstStyle/>
        <a:p>
          <a:endParaRPr lang="ru-RU"/>
        </a:p>
      </dgm:t>
    </dgm:pt>
    <dgm:pt modelId="{66095D8A-7BFC-403D-AFAD-FDEF1641244B}">
      <dgm:prSet phldrT="[Текст]" custT="1"/>
      <dgm:spPr>
        <a:solidFill>
          <a:schemeClr val="tx2">
            <a:lumMod val="20000"/>
            <a:lumOff val="80000"/>
          </a:schemeClr>
        </a:solidFill>
      </dgm:spPr>
      <dgm:t>
        <a:bodyPr/>
        <a:lstStyle/>
        <a:p>
          <a:r>
            <a:rPr lang="ru-RU" sz="2400" dirty="0" smtClean="0">
              <a:latin typeface="+mj-lt"/>
            </a:rPr>
            <a:t>Мероприятие «Предоставление субсидий на содержание на территории Ленинградской области приютов для животных без владельцев» в Государственную программу</a:t>
          </a:r>
          <a:endParaRPr lang="ru-RU" sz="2400" dirty="0">
            <a:latin typeface="+mj-lt"/>
          </a:endParaRPr>
        </a:p>
      </dgm:t>
    </dgm:pt>
    <dgm:pt modelId="{7FBFCA43-05B3-4C74-942E-32A59D93BF28}" type="parTrans" cxnId="{82F7EF6A-F9B0-41B1-BF1C-A87AFC04693D}">
      <dgm:prSet/>
      <dgm:spPr/>
      <dgm:t>
        <a:bodyPr/>
        <a:lstStyle/>
        <a:p>
          <a:endParaRPr lang="ru-RU"/>
        </a:p>
      </dgm:t>
    </dgm:pt>
    <dgm:pt modelId="{1F62137E-AF92-4D18-A14C-6A34BEC1CEDB}" type="sibTrans" cxnId="{82F7EF6A-F9B0-41B1-BF1C-A87AFC04693D}">
      <dgm:prSet/>
      <dgm:spPr/>
      <dgm:t>
        <a:bodyPr/>
        <a:lstStyle/>
        <a:p>
          <a:endParaRPr lang="ru-RU"/>
        </a:p>
      </dgm:t>
    </dgm:pt>
    <dgm:pt modelId="{435FE8A2-EB5F-4C3E-AF70-D88AD0FD6F9E}">
      <dgm:prSet phldrT="[Текст]" custT="1"/>
      <dgm:spPr>
        <a:solidFill>
          <a:schemeClr val="accent2">
            <a:lumMod val="75000"/>
          </a:schemeClr>
        </a:solidFill>
      </dgm:spPr>
      <dgm:t>
        <a:bodyPr/>
        <a:lstStyle/>
        <a:p>
          <a:r>
            <a:rPr lang="ru-RU" sz="2800" dirty="0" smtClean="0">
              <a:latin typeface="+mj-lt"/>
            </a:rPr>
            <a:t>Мера поддержки на 2021 год</a:t>
          </a:r>
          <a:endParaRPr lang="ru-RU" sz="2800" dirty="0">
            <a:latin typeface="+mj-lt"/>
          </a:endParaRPr>
        </a:p>
      </dgm:t>
    </dgm:pt>
    <dgm:pt modelId="{3B50CADF-769A-4996-B1FF-B447B6099152}" type="parTrans" cxnId="{788783C7-9AA0-41D7-A4DB-CCEA984D71AA}">
      <dgm:prSet/>
      <dgm:spPr/>
      <dgm:t>
        <a:bodyPr/>
        <a:lstStyle/>
        <a:p>
          <a:endParaRPr lang="ru-RU"/>
        </a:p>
      </dgm:t>
    </dgm:pt>
    <dgm:pt modelId="{20DA55A2-2F73-4077-B180-D07C19CFB9B7}" type="sibTrans" cxnId="{788783C7-9AA0-41D7-A4DB-CCEA984D71AA}">
      <dgm:prSet/>
      <dgm:spPr/>
      <dgm:t>
        <a:bodyPr/>
        <a:lstStyle/>
        <a:p>
          <a:endParaRPr lang="ru-RU"/>
        </a:p>
      </dgm:t>
    </dgm:pt>
    <dgm:pt modelId="{0E1AB910-5252-406F-947F-0D10504800D0}">
      <dgm:prSet phldrT="[Текст]" custT="1"/>
      <dgm:spPr>
        <a:solidFill>
          <a:schemeClr val="accent2">
            <a:lumMod val="20000"/>
            <a:lumOff val="80000"/>
          </a:schemeClr>
        </a:solidFill>
      </dgm:spPr>
      <dgm:t>
        <a:bodyPr/>
        <a:lstStyle/>
        <a:p>
          <a:r>
            <a:rPr lang="ru-RU" sz="2400" dirty="0" smtClean="0">
              <a:latin typeface="+mj-lt"/>
            </a:rPr>
            <a:t>Проект постановления Правительства ЛО</a:t>
          </a:r>
          <a:endParaRPr lang="ru-RU" sz="2400" dirty="0">
            <a:latin typeface="+mj-lt"/>
          </a:endParaRPr>
        </a:p>
      </dgm:t>
    </dgm:pt>
    <dgm:pt modelId="{B6838264-5031-43D9-974F-E5E973AE7F94}" type="parTrans" cxnId="{2E3D7662-AC8B-4554-9535-1095D99C1794}">
      <dgm:prSet/>
      <dgm:spPr/>
      <dgm:t>
        <a:bodyPr/>
        <a:lstStyle/>
        <a:p>
          <a:endParaRPr lang="ru-RU"/>
        </a:p>
      </dgm:t>
    </dgm:pt>
    <dgm:pt modelId="{2E074659-6772-449F-B27E-3810BCE7A801}" type="sibTrans" cxnId="{2E3D7662-AC8B-4554-9535-1095D99C1794}">
      <dgm:prSet/>
      <dgm:spPr/>
      <dgm:t>
        <a:bodyPr/>
        <a:lstStyle/>
        <a:p>
          <a:endParaRPr lang="ru-RU"/>
        </a:p>
      </dgm:t>
    </dgm:pt>
    <dgm:pt modelId="{B9A8394B-BB45-4BD6-859F-1ED5B1F9B945}">
      <dgm:prSet custT="1"/>
      <dgm:spPr>
        <a:solidFill>
          <a:schemeClr val="tx2">
            <a:lumMod val="20000"/>
            <a:lumOff val="80000"/>
          </a:schemeClr>
        </a:solidFill>
      </dgm:spPr>
      <dgm:t>
        <a:bodyPr/>
        <a:lstStyle/>
        <a:p>
          <a:endParaRPr lang="ru-RU" sz="2400" dirty="0">
            <a:latin typeface="+mj-lt"/>
          </a:endParaRPr>
        </a:p>
      </dgm:t>
    </dgm:pt>
    <dgm:pt modelId="{4BBB1E96-836B-466B-9D81-60AB0A9A5809}" type="parTrans" cxnId="{F1A4B4DD-05CE-4BAE-A2D9-0F42621682BF}">
      <dgm:prSet/>
      <dgm:spPr/>
      <dgm:t>
        <a:bodyPr/>
        <a:lstStyle/>
        <a:p>
          <a:endParaRPr lang="ru-RU"/>
        </a:p>
      </dgm:t>
    </dgm:pt>
    <dgm:pt modelId="{A583C7B4-713F-469C-8F8E-2C867CC93985}" type="sibTrans" cxnId="{F1A4B4DD-05CE-4BAE-A2D9-0F42621682BF}">
      <dgm:prSet/>
      <dgm:spPr/>
      <dgm:t>
        <a:bodyPr/>
        <a:lstStyle/>
        <a:p>
          <a:endParaRPr lang="ru-RU"/>
        </a:p>
      </dgm:t>
    </dgm:pt>
    <dgm:pt modelId="{08EE2D68-9B3C-41EA-998F-1E1D288C29D8}">
      <dgm:prSet custT="1"/>
      <dgm:spPr>
        <a:solidFill>
          <a:schemeClr val="accent2">
            <a:lumMod val="20000"/>
            <a:lumOff val="80000"/>
          </a:schemeClr>
        </a:solidFill>
      </dgm:spPr>
      <dgm:t>
        <a:bodyPr/>
        <a:lstStyle/>
        <a:p>
          <a:r>
            <a:rPr lang="ru-RU" sz="2400" dirty="0" smtClean="0">
              <a:latin typeface="+mj-lt"/>
            </a:rPr>
            <a:t>О предоставлении субсидий на возмещение части затрат при содержании приютов для животных без владельцев на территории ЛО </a:t>
          </a:r>
          <a:endParaRPr lang="ru-RU" sz="2400" dirty="0">
            <a:latin typeface="+mj-lt"/>
          </a:endParaRPr>
        </a:p>
      </dgm:t>
    </dgm:pt>
    <dgm:pt modelId="{98A1783F-8201-47D7-B679-2F99F8231EB9}" type="parTrans" cxnId="{3B185726-247A-4FCA-953C-12C6137560A9}">
      <dgm:prSet/>
      <dgm:spPr/>
      <dgm:t>
        <a:bodyPr/>
        <a:lstStyle/>
        <a:p>
          <a:endParaRPr lang="ru-RU"/>
        </a:p>
      </dgm:t>
    </dgm:pt>
    <dgm:pt modelId="{63299485-572F-4A89-ACA4-BE8065B50E00}" type="sibTrans" cxnId="{3B185726-247A-4FCA-953C-12C6137560A9}">
      <dgm:prSet/>
      <dgm:spPr/>
      <dgm:t>
        <a:bodyPr/>
        <a:lstStyle/>
        <a:p>
          <a:endParaRPr lang="ru-RU"/>
        </a:p>
      </dgm:t>
    </dgm:pt>
    <dgm:pt modelId="{100FBEB7-0254-4BE7-A4FD-D6EFFE99424E}">
      <dgm:prSet/>
      <dgm:spPr>
        <a:solidFill>
          <a:schemeClr val="accent2">
            <a:lumMod val="20000"/>
            <a:lumOff val="80000"/>
          </a:schemeClr>
        </a:solidFill>
      </dgm:spPr>
      <dgm:t>
        <a:bodyPr/>
        <a:lstStyle/>
        <a:p>
          <a:endParaRPr lang="ru-RU" sz="2200" dirty="0"/>
        </a:p>
      </dgm:t>
    </dgm:pt>
    <dgm:pt modelId="{D930EA96-B187-4D9C-9049-0D8141F10B85}" type="parTrans" cxnId="{0C408ADC-8B91-4DB6-82FF-E3AE76C28CF8}">
      <dgm:prSet/>
      <dgm:spPr/>
      <dgm:t>
        <a:bodyPr/>
        <a:lstStyle/>
        <a:p>
          <a:endParaRPr lang="ru-RU"/>
        </a:p>
      </dgm:t>
    </dgm:pt>
    <dgm:pt modelId="{D31BA37B-9E70-419D-BE1C-EBF784B61D98}" type="sibTrans" cxnId="{0C408ADC-8B91-4DB6-82FF-E3AE76C28CF8}">
      <dgm:prSet/>
      <dgm:spPr/>
      <dgm:t>
        <a:bodyPr/>
        <a:lstStyle/>
        <a:p>
          <a:endParaRPr lang="ru-RU"/>
        </a:p>
      </dgm:t>
    </dgm:pt>
    <dgm:pt modelId="{4492B282-CF02-430B-BB55-567188948247}" type="pres">
      <dgm:prSet presAssocID="{674F60BD-B62E-4199-B640-BF258B61453C}" presName="Name0" presStyleCnt="0">
        <dgm:presLayoutVars>
          <dgm:chMax val="5"/>
          <dgm:chPref val="5"/>
          <dgm:dir/>
          <dgm:animLvl val="lvl"/>
        </dgm:presLayoutVars>
      </dgm:prSet>
      <dgm:spPr/>
      <dgm:t>
        <a:bodyPr/>
        <a:lstStyle/>
        <a:p>
          <a:endParaRPr lang="ru-RU"/>
        </a:p>
      </dgm:t>
    </dgm:pt>
    <dgm:pt modelId="{A5C74980-8D6C-435C-8331-5E7AFA1C3025}" type="pres">
      <dgm:prSet presAssocID="{EF641B57-EB1D-499C-84F3-635290ED2962}" presName="parentText1" presStyleLbl="node1" presStyleIdx="0" presStyleCnt="2" custScaleX="109504" custLinFactNeighborX="446" custLinFactNeighborY="-22706">
        <dgm:presLayoutVars>
          <dgm:chMax/>
          <dgm:chPref val="3"/>
          <dgm:bulletEnabled val="1"/>
        </dgm:presLayoutVars>
      </dgm:prSet>
      <dgm:spPr/>
      <dgm:t>
        <a:bodyPr/>
        <a:lstStyle/>
        <a:p>
          <a:endParaRPr lang="ru-RU"/>
        </a:p>
      </dgm:t>
    </dgm:pt>
    <dgm:pt modelId="{391BC527-66EC-4D4E-94BD-18ADB8345205}" type="pres">
      <dgm:prSet presAssocID="{EF641B57-EB1D-499C-84F3-635290ED2962}" presName="childText1" presStyleLbl="solidAlignAcc1" presStyleIdx="0" presStyleCnt="2" custScaleX="108543" custScaleY="109373" custLinFactNeighborX="-5717" custLinFactNeighborY="273">
        <dgm:presLayoutVars>
          <dgm:chMax val="0"/>
          <dgm:chPref val="0"/>
          <dgm:bulletEnabled val="1"/>
        </dgm:presLayoutVars>
      </dgm:prSet>
      <dgm:spPr/>
      <dgm:t>
        <a:bodyPr/>
        <a:lstStyle/>
        <a:p>
          <a:endParaRPr lang="ru-RU"/>
        </a:p>
      </dgm:t>
    </dgm:pt>
    <dgm:pt modelId="{F52E6582-1450-40C3-B27F-37476A9B0688}" type="pres">
      <dgm:prSet presAssocID="{435FE8A2-EB5F-4C3E-AF70-D88AD0FD6F9E}" presName="parentText2" presStyleLbl="node1" presStyleIdx="1" presStyleCnt="2" custScaleX="110666" custLinFactNeighborX="4382" custLinFactNeighborY="3178">
        <dgm:presLayoutVars>
          <dgm:chMax/>
          <dgm:chPref val="3"/>
          <dgm:bulletEnabled val="1"/>
        </dgm:presLayoutVars>
      </dgm:prSet>
      <dgm:spPr/>
      <dgm:t>
        <a:bodyPr/>
        <a:lstStyle/>
        <a:p>
          <a:endParaRPr lang="ru-RU"/>
        </a:p>
      </dgm:t>
    </dgm:pt>
    <dgm:pt modelId="{9777ECD3-9ED6-4451-842A-C63F9C9E7E84}" type="pres">
      <dgm:prSet presAssocID="{435FE8A2-EB5F-4C3E-AF70-D88AD0FD6F9E}" presName="childText2" presStyleLbl="solidAlignAcc1" presStyleIdx="1" presStyleCnt="2" custScaleX="109789" custScaleY="90256" custLinFactNeighborX="4710" custLinFactNeighborY="-3287">
        <dgm:presLayoutVars>
          <dgm:chMax val="0"/>
          <dgm:chPref val="0"/>
          <dgm:bulletEnabled val="1"/>
        </dgm:presLayoutVars>
      </dgm:prSet>
      <dgm:spPr/>
      <dgm:t>
        <a:bodyPr/>
        <a:lstStyle/>
        <a:p>
          <a:endParaRPr lang="ru-RU"/>
        </a:p>
      </dgm:t>
    </dgm:pt>
  </dgm:ptLst>
  <dgm:cxnLst>
    <dgm:cxn modelId="{82F7EF6A-F9B0-41B1-BF1C-A87AFC04693D}" srcId="{EF641B57-EB1D-499C-84F3-635290ED2962}" destId="{66095D8A-7BFC-403D-AFAD-FDEF1641244B}" srcOrd="0" destOrd="0" parTransId="{7FBFCA43-05B3-4C74-942E-32A59D93BF28}" sibTransId="{1F62137E-AF92-4D18-A14C-6A34BEC1CEDB}"/>
    <dgm:cxn modelId="{49AB886D-12D2-41F0-9C3B-A09F2079B240}" type="presOf" srcId="{66095D8A-7BFC-403D-AFAD-FDEF1641244B}" destId="{391BC527-66EC-4D4E-94BD-18ADB8345205}" srcOrd="0" destOrd="0" presId="urn:microsoft.com/office/officeart/2009/3/layout/IncreasingArrowsProcess"/>
    <dgm:cxn modelId="{F1A4B4DD-05CE-4BAE-A2D9-0F42621682BF}" srcId="{EF641B57-EB1D-499C-84F3-635290ED2962}" destId="{B9A8394B-BB45-4BD6-859F-1ED5B1F9B945}" srcOrd="1" destOrd="0" parTransId="{4BBB1E96-836B-466B-9D81-60AB0A9A5809}" sibTransId="{A583C7B4-713F-469C-8F8E-2C867CC93985}"/>
    <dgm:cxn modelId="{0C408ADC-8B91-4DB6-82FF-E3AE76C28CF8}" srcId="{435FE8A2-EB5F-4C3E-AF70-D88AD0FD6F9E}" destId="{100FBEB7-0254-4BE7-A4FD-D6EFFE99424E}" srcOrd="2" destOrd="0" parTransId="{D930EA96-B187-4D9C-9049-0D8141F10B85}" sibTransId="{D31BA37B-9E70-419D-BE1C-EBF784B61D98}"/>
    <dgm:cxn modelId="{4A1A11A7-1D2E-4A06-9762-E81AE40576D3}" type="presOf" srcId="{EF641B57-EB1D-499C-84F3-635290ED2962}" destId="{A5C74980-8D6C-435C-8331-5E7AFA1C3025}" srcOrd="0" destOrd="0" presId="urn:microsoft.com/office/officeart/2009/3/layout/IncreasingArrowsProcess"/>
    <dgm:cxn modelId="{CACF05F4-B8E0-4101-A73E-1E27CAA4C457}" type="presOf" srcId="{100FBEB7-0254-4BE7-A4FD-D6EFFE99424E}" destId="{9777ECD3-9ED6-4451-842A-C63F9C9E7E84}" srcOrd="0" destOrd="2" presId="urn:microsoft.com/office/officeart/2009/3/layout/IncreasingArrowsProcess"/>
    <dgm:cxn modelId="{2E3D7662-AC8B-4554-9535-1095D99C1794}" srcId="{435FE8A2-EB5F-4C3E-AF70-D88AD0FD6F9E}" destId="{0E1AB910-5252-406F-947F-0D10504800D0}" srcOrd="0" destOrd="0" parTransId="{B6838264-5031-43D9-974F-E5E973AE7F94}" sibTransId="{2E074659-6772-449F-B27E-3810BCE7A801}"/>
    <dgm:cxn modelId="{788783C7-9AA0-41D7-A4DB-CCEA984D71AA}" srcId="{674F60BD-B62E-4199-B640-BF258B61453C}" destId="{435FE8A2-EB5F-4C3E-AF70-D88AD0FD6F9E}" srcOrd="1" destOrd="0" parTransId="{3B50CADF-769A-4996-B1FF-B447B6099152}" sibTransId="{20DA55A2-2F73-4077-B180-D07C19CFB9B7}"/>
    <dgm:cxn modelId="{8A56EF44-E2E4-4FEF-9901-136F72F94A7A}" type="presOf" srcId="{0E1AB910-5252-406F-947F-0D10504800D0}" destId="{9777ECD3-9ED6-4451-842A-C63F9C9E7E84}" srcOrd="0" destOrd="0" presId="urn:microsoft.com/office/officeart/2009/3/layout/IncreasingArrowsProcess"/>
    <dgm:cxn modelId="{490402E9-92BB-45D9-92D7-DB22C2C94222}" type="presOf" srcId="{674F60BD-B62E-4199-B640-BF258B61453C}" destId="{4492B282-CF02-430B-BB55-567188948247}" srcOrd="0" destOrd="0" presId="urn:microsoft.com/office/officeart/2009/3/layout/IncreasingArrowsProcess"/>
    <dgm:cxn modelId="{7FE8E5BA-D442-476F-A0D3-C6BA240BCD32}" type="presOf" srcId="{435FE8A2-EB5F-4C3E-AF70-D88AD0FD6F9E}" destId="{F52E6582-1450-40C3-B27F-37476A9B0688}" srcOrd="0" destOrd="0" presId="urn:microsoft.com/office/officeart/2009/3/layout/IncreasingArrowsProcess"/>
    <dgm:cxn modelId="{3B185726-247A-4FCA-953C-12C6137560A9}" srcId="{435FE8A2-EB5F-4C3E-AF70-D88AD0FD6F9E}" destId="{08EE2D68-9B3C-41EA-998F-1E1D288C29D8}" srcOrd="1" destOrd="0" parTransId="{98A1783F-8201-47D7-B679-2F99F8231EB9}" sibTransId="{63299485-572F-4A89-ACA4-BE8065B50E00}"/>
    <dgm:cxn modelId="{197C112B-B0E5-4B02-9FB2-44212546F419}" type="presOf" srcId="{08EE2D68-9B3C-41EA-998F-1E1D288C29D8}" destId="{9777ECD3-9ED6-4451-842A-C63F9C9E7E84}" srcOrd="0" destOrd="1" presId="urn:microsoft.com/office/officeart/2009/3/layout/IncreasingArrowsProcess"/>
    <dgm:cxn modelId="{4B830B56-151D-422F-B9AD-34B771580C34}" srcId="{674F60BD-B62E-4199-B640-BF258B61453C}" destId="{EF641B57-EB1D-499C-84F3-635290ED2962}" srcOrd="0" destOrd="0" parTransId="{A10860D6-FA5A-4F43-B11B-8000B464E48B}" sibTransId="{83805319-F55E-445D-BFB2-AF5CEB31B637}"/>
    <dgm:cxn modelId="{E08E9CE4-E31C-4BA6-92FD-A4C8C104E02B}" type="presOf" srcId="{B9A8394B-BB45-4BD6-859F-1ED5B1F9B945}" destId="{391BC527-66EC-4D4E-94BD-18ADB8345205}" srcOrd="0" destOrd="1" presId="urn:microsoft.com/office/officeart/2009/3/layout/IncreasingArrowsProcess"/>
    <dgm:cxn modelId="{95ED41E6-3D1E-49F1-9E20-BE22C73EC2E6}" type="presParOf" srcId="{4492B282-CF02-430B-BB55-567188948247}" destId="{A5C74980-8D6C-435C-8331-5E7AFA1C3025}" srcOrd="0" destOrd="0" presId="urn:microsoft.com/office/officeart/2009/3/layout/IncreasingArrowsProcess"/>
    <dgm:cxn modelId="{2D5F232D-64E4-48BF-9F96-CE8DD0EA8C3D}" type="presParOf" srcId="{4492B282-CF02-430B-BB55-567188948247}" destId="{391BC527-66EC-4D4E-94BD-18ADB8345205}" srcOrd="1" destOrd="0" presId="urn:microsoft.com/office/officeart/2009/3/layout/IncreasingArrowsProcess"/>
    <dgm:cxn modelId="{B17CD0A1-FF8F-4993-8388-BFB6374EDE29}" type="presParOf" srcId="{4492B282-CF02-430B-BB55-567188948247}" destId="{F52E6582-1450-40C3-B27F-37476A9B0688}" srcOrd="2" destOrd="0" presId="urn:microsoft.com/office/officeart/2009/3/layout/IncreasingArrowsProcess"/>
    <dgm:cxn modelId="{51A8F1CD-0379-438D-B693-2088ABE4F1B4}" type="presParOf" srcId="{4492B282-CF02-430B-BB55-567188948247}" destId="{9777ECD3-9ED6-4451-842A-C63F9C9E7E84}" srcOrd="3"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22FF18-B835-4D86-8399-E262AB5C568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6BD5B15F-7632-4995-83CE-91D1E8A102A9}">
      <dgm:prSet phldrT="[Текст]"/>
      <dgm:spPr/>
      <dgm:t>
        <a:bodyPr/>
        <a:lstStyle/>
        <a:p>
          <a:r>
            <a:rPr lang="ru-RU" dirty="0" smtClean="0"/>
            <a:t>13</a:t>
          </a:r>
          <a:endParaRPr lang="ru-RU" dirty="0"/>
        </a:p>
      </dgm:t>
    </dgm:pt>
    <dgm:pt modelId="{E05E2DFA-2DC5-4543-959F-949D958947AC}" type="parTrans" cxnId="{EECE5551-D9E8-4344-BB52-3D6A26323244}">
      <dgm:prSet/>
      <dgm:spPr/>
      <dgm:t>
        <a:bodyPr/>
        <a:lstStyle/>
        <a:p>
          <a:endParaRPr lang="ru-RU"/>
        </a:p>
      </dgm:t>
    </dgm:pt>
    <dgm:pt modelId="{6E6985E3-9AE7-4F4C-B58B-E6928317F949}" type="sibTrans" cxnId="{EECE5551-D9E8-4344-BB52-3D6A26323244}">
      <dgm:prSet/>
      <dgm:spPr/>
      <dgm:t>
        <a:bodyPr/>
        <a:lstStyle/>
        <a:p>
          <a:endParaRPr lang="ru-RU"/>
        </a:p>
      </dgm:t>
    </dgm:pt>
    <dgm:pt modelId="{6F0692FF-73CA-4EDC-8080-1266F5D309ED}">
      <dgm:prSet phldrT="[Текст]"/>
      <dgm:spPr/>
      <dgm:t>
        <a:bodyPr/>
        <a:lstStyle/>
        <a:p>
          <a:r>
            <a:rPr lang="ru-RU" b="1" dirty="0" smtClean="0"/>
            <a:t>Жалобы на работу клиник</a:t>
          </a:r>
          <a:endParaRPr lang="ru-RU" b="1" dirty="0"/>
        </a:p>
      </dgm:t>
    </dgm:pt>
    <dgm:pt modelId="{DD83C62F-E7C9-4B41-9744-E708A497F393}" type="parTrans" cxnId="{FC532E2A-C58B-42A4-ADF9-396EA4B42B95}">
      <dgm:prSet/>
      <dgm:spPr/>
      <dgm:t>
        <a:bodyPr/>
        <a:lstStyle/>
        <a:p>
          <a:endParaRPr lang="ru-RU"/>
        </a:p>
      </dgm:t>
    </dgm:pt>
    <dgm:pt modelId="{8F423A25-ADBD-475D-86C7-1D22E3B96714}" type="sibTrans" cxnId="{FC532E2A-C58B-42A4-ADF9-396EA4B42B95}">
      <dgm:prSet/>
      <dgm:spPr/>
      <dgm:t>
        <a:bodyPr/>
        <a:lstStyle/>
        <a:p>
          <a:endParaRPr lang="ru-RU"/>
        </a:p>
      </dgm:t>
    </dgm:pt>
    <dgm:pt modelId="{93F112FC-1442-4733-928C-30F89FDE96EA}">
      <dgm:prSet phldrT="[Текст]"/>
      <dgm:spPr/>
      <dgm:t>
        <a:bodyPr/>
        <a:lstStyle/>
        <a:p>
          <a:r>
            <a:rPr lang="ru-RU" dirty="0" smtClean="0"/>
            <a:t>159</a:t>
          </a:r>
          <a:endParaRPr lang="ru-RU" dirty="0"/>
        </a:p>
      </dgm:t>
    </dgm:pt>
    <dgm:pt modelId="{3064939C-2F3D-4060-B7D6-FFC45057721C}" type="parTrans" cxnId="{FE182E70-62FB-478A-A41D-5D5809D4D625}">
      <dgm:prSet/>
      <dgm:spPr/>
      <dgm:t>
        <a:bodyPr/>
        <a:lstStyle/>
        <a:p>
          <a:endParaRPr lang="ru-RU"/>
        </a:p>
      </dgm:t>
    </dgm:pt>
    <dgm:pt modelId="{C9C02C1D-ED1C-4C81-A8DE-BE495D52673B}" type="sibTrans" cxnId="{FE182E70-62FB-478A-A41D-5D5809D4D625}">
      <dgm:prSet/>
      <dgm:spPr/>
      <dgm:t>
        <a:bodyPr/>
        <a:lstStyle/>
        <a:p>
          <a:endParaRPr lang="ru-RU"/>
        </a:p>
      </dgm:t>
    </dgm:pt>
    <dgm:pt modelId="{49673874-8511-4678-92CE-951EED2A76C2}">
      <dgm:prSet phldrT="[Текст]"/>
      <dgm:spPr/>
      <dgm:t>
        <a:bodyPr/>
        <a:lstStyle/>
        <a:p>
          <a:r>
            <a:rPr lang="ru-RU" b="1" dirty="0" smtClean="0"/>
            <a:t>Жалобы на выгул собак без владельцев и на безнадзорных животных</a:t>
          </a:r>
          <a:endParaRPr lang="ru-RU" b="1" dirty="0"/>
        </a:p>
      </dgm:t>
    </dgm:pt>
    <dgm:pt modelId="{E25A637C-B1A1-4F0B-BFB7-F0D943A1D7E5}" type="parTrans" cxnId="{5AB6CAAA-F1AF-48CE-BF98-750AF6B30527}">
      <dgm:prSet/>
      <dgm:spPr/>
      <dgm:t>
        <a:bodyPr/>
        <a:lstStyle/>
        <a:p>
          <a:endParaRPr lang="ru-RU"/>
        </a:p>
      </dgm:t>
    </dgm:pt>
    <dgm:pt modelId="{F96E3D36-557C-4345-9966-680A4FF319FC}" type="sibTrans" cxnId="{5AB6CAAA-F1AF-48CE-BF98-750AF6B30527}">
      <dgm:prSet/>
      <dgm:spPr/>
      <dgm:t>
        <a:bodyPr/>
        <a:lstStyle/>
        <a:p>
          <a:endParaRPr lang="ru-RU"/>
        </a:p>
      </dgm:t>
    </dgm:pt>
    <dgm:pt modelId="{E49A2699-495E-4FDC-8B42-8A8AFD1AEFAB}">
      <dgm:prSet phldrT="[Текст]"/>
      <dgm:spPr/>
      <dgm:t>
        <a:bodyPr/>
        <a:lstStyle/>
        <a:p>
          <a:endParaRPr lang="ru-RU" b="1" dirty="0"/>
        </a:p>
      </dgm:t>
    </dgm:pt>
    <dgm:pt modelId="{A159FF56-0377-4D41-9E78-EE8520A7E791}" type="parTrans" cxnId="{4476814B-3A3A-4F88-9D9B-82322540F2D6}">
      <dgm:prSet/>
      <dgm:spPr/>
      <dgm:t>
        <a:bodyPr/>
        <a:lstStyle/>
        <a:p>
          <a:endParaRPr lang="ru-RU"/>
        </a:p>
      </dgm:t>
    </dgm:pt>
    <dgm:pt modelId="{753D00F3-A8D8-4BA0-9461-C54ACE6C03CB}" type="sibTrans" cxnId="{4476814B-3A3A-4F88-9D9B-82322540F2D6}">
      <dgm:prSet/>
      <dgm:spPr/>
      <dgm:t>
        <a:bodyPr/>
        <a:lstStyle/>
        <a:p>
          <a:endParaRPr lang="ru-RU"/>
        </a:p>
      </dgm:t>
    </dgm:pt>
    <dgm:pt modelId="{63815D68-65F3-4928-9E0A-BFD9EEEE78CE}" type="pres">
      <dgm:prSet presAssocID="{4F22FF18-B835-4D86-8399-E262AB5C5680}" presName="Name0" presStyleCnt="0">
        <dgm:presLayoutVars>
          <dgm:dir/>
          <dgm:animLvl val="lvl"/>
          <dgm:resizeHandles/>
        </dgm:presLayoutVars>
      </dgm:prSet>
      <dgm:spPr/>
      <dgm:t>
        <a:bodyPr/>
        <a:lstStyle/>
        <a:p>
          <a:endParaRPr lang="ru-RU"/>
        </a:p>
      </dgm:t>
    </dgm:pt>
    <dgm:pt modelId="{4E2F0C86-CFA3-4BF6-A747-3B346A85C3AB}" type="pres">
      <dgm:prSet presAssocID="{6BD5B15F-7632-4995-83CE-91D1E8A102A9}" presName="linNode" presStyleCnt="0"/>
      <dgm:spPr/>
    </dgm:pt>
    <dgm:pt modelId="{33CEE61F-79E1-48DD-9DC7-9742F21273EF}" type="pres">
      <dgm:prSet presAssocID="{6BD5B15F-7632-4995-83CE-91D1E8A102A9}" presName="parentShp" presStyleLbl="node1" presStyleIdx="0" presStyleCnt="2" custScaleX="82255" custScaleY="36478">
        <dgm:presLayoutVars>
          <dgm:bulletEnabled val="1"/>
        </dgm:presLayoutVars>
      </dgm:prSet>
      <dgm:spPr/>
      <dgm:t>
        <a:bodyPr/>
        <a:lstStyle/>
        <a:p>
          <a:endParaRPr lang="ru-RU"/>
        </a:p>
      </dgm:t>
    </dgm:pt>
    <dgm:pt modelId="{BCC6A241-4ACD-4F7A-9294-06D9BD497C32}" type="pres">
      <dgm:prSet presAssocID="{6BD5B15F-7632-4995-83CE-91D1E8A102A9}" presName="childShp" presStyleLbl="bgAccFollowNode1" presStyleIdx="0" presStyleCnt="2" custScaleX="89382" custScaleY="42488">
        <dgm:presLayoutVars>
          <dgm:bulletEnabled val="1"/>
        </dgm:presLayoutVars>
      </dgm:prSet>
      <dgm:spPr/>
      <dgm:t>
        <a:bodyPr/>
        <a:lstStyle/>
        <a:p>
          <a:endParaRPr lang="ru-RU"/>
        </a:p>
      </dgm:t>
    </dgm:pt>
    <dgm:pt modelId="{5A46DF6D-569D-4F3D-9394-C3DD3D505E35}" type="pres">
      <dgm:prSet presAssocID="{6E6985E3-9AE7-4F4C-B58B-E6928317F949}" presName="spacing" presStyleCnt="0"/>
      <dgm:spPr/>
    </dgm:pt>
    <dgm:pt modelId="{A55C5AA4-598F-4704-859F-275A318BA9A4}" type="pres">
      <dgm:prSet presAssocID="{93F112FC-1442-4733-928C-30F89FDE96EA}" presName="linNode" presStyleCnt="0"/>
      <dgm:spPr/>
    </dgm:pt>
    <dgm:pt modelId="{4790B16F-D104-466E-9BB9-94E50ACD6A7B}" type="pres">
      <dgm:prSet presAssocID="{93F112FC-1442-4733-928C-30F89FDE96EA}" presName="parentShp" presStyleLbl="node1" presStyleIdx="1" presStyleCnt="2" custScaleX="77466" custScaleY="36467">
        <dgm:presLayoutVars>
          <dgm:bulletEnabled val="1"/>
        </dgm:presLayoutVars>
      </dgm:prSet>
      <dgm:spPr/>
      <dgm:t>
        <a:bodyPr/>
        <a:lstStyle/>
        <a:p>
          <a:endParaRPr lang="ru-RU"/>
        </a:p>
      </dgm:t>
    </dgm:pt>
    <dgm:pt modelId="{76A66C37-24B0-475F-8D9D-EA7803E57A4C}" type="pres">
      <dgm:prSet presAssocID="{93F112FC-1442-4733-928C-30F89FDE96EA}" presName="childShp" presStyleLbl="bgAccFollowNode1" presStyleIdx="1" presStyleCnt="2" custScaleX="90260" custScaleY="41742">
        <dgm:presLayoutVars>
          <dgm:bulletEnabled val="1"/>
        </dgm:presLayoutVars>
      </dgm:prSet>
      <dgm:spPr/>
      <dgm:t>
        <a:bodyPr/>
        <a:lstStyle/>
        <a:p>
          <a:endParaRPr lang="ru-RU"/>
        </a:p>
      </dgm:t>
    </dgm:pt>
  </dgm:ptLst>
  <dgm:cxnLst>
    <dgm:cxn modelId="{5AB6CAAA-F1AF-48CE-BF98-750AF6B30527}" srcId="{93F112FC-1442-4733-928C-30F89FDE96EA}" destId="{49673874-8511-4678-92CE-951EED2A76C2}" srcOrd="0" destOrd="0" parTransId="{E25A637C-B1A1-4F0B-BFB7-F0D943A1D7E5}" sibTransId="{F96E3D36-557C-4345-9966-680A4FF319FC}"/>
    <dgm:cxn modelId="{F602F0F0-B74A-4CDA-8A7F-46354BD1882B}" type="presOf" srcId="{49673874-8511-4678-92CE-951EED2A76C2}" destId="{76A66C37-24B0-475F-8D9D-EA7803E57A4C}" srcOrd="0" destOrd="0" presId="urn:microsoft.com/office/officeart/2005/8/layout/vList6"/>
    <dgm:cxn modelId="{C953A323-D0CB-4AB1-A59E-C3E1ADB38751}" type="presOf" srcId="{E49A2699-495E-4FDC-8B42-8A8AFD1AEFAB}" destId="{BCC6A241-4ACD-4F7A-9294-06D9BD497C32}" srcOrd="0" destOrd="0" presId="urn:microsoft.com/office/officeart/2005/8/layout/vList6"/>
    <dgm:cxn modelId="{C1825DF7-2870-4940-85B5-B9E42625C287}" type="presOf" srcId="{93F112FC-1442-4733-928C-30F89FDE96EA}" destId="{4790B16F-D104-466E-9BB9-94E50ACD6A7B}" srcOrd="0" destOrd="0" presId="urn:microsoft.com/office/officeart/2005/8/layout/vList6"/>
    <dgm:cxn modelId="{F87CEA04-8130-4752-9B03-0CD9D48A2274}" type="presOf" srcId="{4F22FF18-B835-4D86-8399-E262AB5C5680}" destId="{63815D68-65F3-4928-9E0A-BFD9EEEE78CE}" srcOrd="0" destOrd="0" presId="urn:microsoft.com/office/officeart/2005/8/layout/vList6"/>
    <dgm:cxn modelId="{FE182E70-62FB-478A-A41D-5D5809D4D625}" srcId="{4F22FF18-B835-4D86-8399-E262AB5C5680}" destId="{93F112FC-1442-4733-928C-30F89FDE96EA}" srcOrd="1" destOrd="0" parTransId="{3064939C-2F3D-4060-B7D6-FFC45057721C}" sibTransId="{C9C02C1D-ED1C-4C81-A8DE-BE495D52673B}"/>
    <dgm:cxn modelId="{EECE5551-D9E8-4344-BB52-3D6A26323244}" srcId="{4F22FF18-B835-4D86-8399-E262AB5C5680}" destId="{6BD5B15F-7632-4995-83CE-91D1E8A102A9}" srcOrd="0" destOrd="0" parTransId="{E05E2DFA-2DC5-4543-959F-949D958947AC}" sibTransId="{6E6985E3-9AE7-4F4C-B58B-E6928317F949}"/>
    <dgm:cxn modelId="{53E789EB-B4CB-4DC6-A600-1FE9B5545CAA}" type="presOf" srcId="{6F0692FF-73CA-4EDC-8080-1266F5D309ED}" destId="{BCC6A241-4ACD-4F7A-9294-06D9BD497C32}" srcOrd="0" destOrd="1" presId="urn:microsoft.com/office/officeart/2005/8/layout/vList6"/>
    <dgm:cxn modelId="{FC532E2A-C58B-42A4-ADF9-396EA4B42B95}" srcId="{6BD5B15F-7632-4995-83CE-91D1E8A102A9}" destId="{6F0692FF-73CA-4EDC-8080-1266F5D309ED}" srcOrd="1" destOrd="0" parTransId="{DD83C62F-E7C9-4B41-9744-E708A497F393}" sibTransId="{8F423A25-ADBD-475D-86C7-1D22E3B96714}"/>
    <dgm:cxn modelId="{1C1FF1D7-2A6F-47F0-A51A-910ED2D88975}" type="presOf" srcId="{6BD5B15F-7632-4995-83CE-91D1E8A102A9}" destId="{33CEE61F-79E1-48DD-9DC7-9742F21273EF}" srcOrd="0" destOrd="0" presId="urn:microsoft.com/office/officeart/2005/8/layout/vList6"/>
    <dgm:cxn modelId="{4476814B-3A3A-4F88-9D9B-82322540F2D6}" srcId="{6BD5B15F-7632-4995-83CE-91D1E8A102A9}" destId="{E49A2699-495E-4FDC-8B42-8A8AFD1AEFAB}" srcOrd="0" destOrd="0" parTransId="{A159FF56-0377-4D41-9E78-EE8520A7E791}" sibTransId="{753D00F3-A8D8-4BA0-9461-C54ACE6C03CB}"/>
    <dgm:cxn modelId="{31623C36-D6AC-4572-959E-08916AD116AA}" type="presParOf" srcId="{63815D68-65F3-4928-9E0A-BFD9EEEE78CE}" destId="{4E2F0C86-CFA3-4BF6-A747-3B346A85C3AB}" srcOrd="0" destOrd="0" presId="urn:microsoft.com/office/officeart/2005/8/layout/vList6"/>
    <dgm:cxn modelId="{7F1F7B55-7B32-4E84-B8DB-5A2E5B0462CE}" type="presParOf" srcId="{4E2F0C86-CFA3-4BF6-A747-3B346A85C3AB}" destId="{33CEE61F-79E1-48DD-9DC7-9742F21273EF}" srcOrd="0" destOrd="0" presId="urn:microsoft.com/office/officeart/2005/8/layout/vList6"/>
    <dgm:cxn modelId="{5F825564-FBE0-422D-97BC-5E1257A70B6F}" type="presParOf" srcId="{4E2F0C86-CFA3-4BF6-A747-3B346A85C3AB}" destId="{BCC6A241-4ACD-4F7A-9294-06D9BD497C32}" srcOrd="1" destOrd="0" presId="urn:microsoft.com/office/officeart/2005/8/layout/vList6"/>
    <dgm:cxn modelId="{B9832D20-2B7B-4D8C-A508-18490094C177}" type="presParOf" srcId="{63815D68-65F3-4928-9E0A-BFD9EEEE78CE}" destId="{5A46DF6D-569D-4F3D-9394-C3DD3D505E35}" srcOrd="1" destOrd="0" presId="urn:microsoft.com/office/officeart/2005/8/layout/vList6"/>
    <dgm:cxn modelId="{A280C3C9-F570-414F-99F2-C7EF9628E573}" type="presParOf" srcId="{63815D68-65F3-4928-9E0A-BFD9EEEE78CE}" destId="{A55C5AA4-598F-4704-859F-275A318BA9A4}" srcOrd="2" destOrd="0" presId="urn:microsoft.com/office/officeart/2005/8/layout/vList6"/>
    <dgm:cxn modelId="{E25736A8-44F4-45E2-AC37-3327ECD95F1A}" type="presParOf" srcId="{A55C5AA4-598F-4704-859F-275A318BA9A4}" destId="{4790B16F-D104-466E-9BB9-94E50ACD6A7B}" srcOrd="0" destOrd="0" presId="urn:microsoft.com/office/officeart/2005/8/layout/vList6"/>
    <dgm:cxn modelId="{D5C6F10B-B8FA-4F23-AA56-19072A658AFD}" type="presParOf" srcId="{A55C5AA4-598F-4704-859F-275A318BA9A4}" destId="{76A66C37-24B0-475F-8D9D-EA7803E57A4C}" srcOrd="1" destOrd="0" presId="urn:microsoft.com/office/officeart/2005/8/layout/v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2AF35A-804E-44F5-B055-0754C613BF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51176829-5FBA-453A-A372-3B6BFC392412}">
      <dgm:prSet phldrT="[Текст]" custT="1"/>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Проведено 5 внеплановых проверок  в отношении граждан</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72A8DA12-FF22-4A67-A92C-EDC49F588034}" type="parTrans" cxnId="{80D69F1C-134C-407F-9596-B5F2A1E8AA4A}">
      <dgm:prSet/>
      <dgm:spPr/>
      <dgm:t>
        <a:bodyPr/>
        <a:lstStyle/>
        <a:p>
          <a:endParaRPr lang="ru-RU"/>
        </a:p>
      </dgm:t>
    </dgm:pt>
    <dgm:pt modelId="{1AADE4A6-7E63-4CC4-AB80-25C73735CAFA}" type="sibTrans" cxnId="{80D69F1C-134C-407F-9596-B5F2A1E8AA4A}">
      <dgm:prSet/>
      <dgm:spPr/>
      <dgm:t>
        <a:bodyPr/>
        <a:lstStyle/>
        <a:p>
          <a:endParaRPr lang="ru-RU"/>
        </a:p>
      </dgm:t>
    </dgm:pt>
    <dgm:pt modelId="{B7F60644-3CE5-4200-B7E9-9FF7E5C6830A}">
      <dgm:prSet phldrT="[Текст]" custT="1"/>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4 -по предписанию – выполнено</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CF458223-D96B-4CEF-AF1B-2519122973A0}" type="parTrans" cxnId="{1F6B005A-844A-409B-A6C3-5096522D5077}">
      <dgm:prSet/>
      <dgm:spPr/>
      <dgm:t>
        <a:bodyPr/>
        <a:lstStyle/>
        <a:p>
          <a:endParaRPr lang="ru-RU"/>
        </a:p>
      </dgm:t>
    </dgm:pt>
    <dgm:pt modelId="{04F4C81E-F9A4-41D7-8E0D-7748FB23D672}" type="sibTrans" cxnId="{1F6B005A-844A-409B-A6C3-5096522D5077}">
      <dgm:prSet/>
      <dgm:spPr/>
      <dgm:t>
        <a:bodyPr/>
        <a:lstStyle/>
        <a:p>
          <a:endParaRPr lang="ru-RU"/>
        </a:p>
      </dgm:t>
    </dgm:pt>
    <dgm:pt modelId="{367A8136-C625-4988-9CAA-A3A265C566B0}">
      <dgm:prSet phldrT="[Текст]" custT="1"/>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Одна внеплановая проверка в отношении юридического лица</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61CAB2F6-90DD-40D6-9129-D42FD0B99FD1}" type="parTrans" cxnId="{A4103F24-1665-43D3-B27C-A6F911829DE4}">
      <dgm:prSet/>
      <dgm:spPr/>
      <dgm:t>
        <a:bodyPr/>
        <a:lstStyle/>
        <a:p>
          <a:endParaRPr lang="ru-RU"/>
        </a:p>
      </dgm:t>
    </dgm:pt>
    <dgm:pt modelId="{DBFCF7FC-8EA9-4DBC-B4DB-E57032B8BF1B}" type="sibTrans" cxnId="{A4103F24-1665-43D3-B27C-A6F911829DE4}">
      <dgm:prSet/>
      <dgm:spPr/>
      <dgm:t>
        <a:bodyPr/>
        <a:lstStyle/>
        <a:p>
          <a:endParaRPr lang="ru-RU"/>
        </a:p>
      </dgm:t>
    </dgm:pt>
    <dgm:pt modelId="{C565113A-4230-41FB-8934-9E854FB1E6DA}">
      <dgm:prSet phldrT="[Текст]" custT="1"/>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Выдано предписание </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36B487A0-FAA2-4781-8281-D3B994C049B1}" type="parTrans" cxnId="{F27441E5-35B8-4CAF-9B77-C9FB618EA392}">
      <dgm:prSet/>
      <dgm:spPr/>
      <dgm:t>
        <a:bodyPr/>
        <a:lstStyle/>
        <a:p>
          <a:endParaRPr lang="ru-RU"/>
        </a:p>
      </dgm:t>
    </dgm:pt>
    <dgm:pt modelId="{2DF6D5E9-66F7-4B4E-A99E-D29FA2AB599E}" type="sibTrans" cxnId="{F27441E5-35B8-4CAF-9B77-C9FB618EA392}">
      <dgm:prSet/>
      <dgm:spPr/>
      <dgm:t>
        <a:bodyPr/>
        <a:lstStyle/>
        <a:p>
          <a:endParaRPr lang="ru-RU"/>
        </a:p>
      </dgm:t>
    </dgm:pt>
    <dgm:pt modelId="{17487750-8944-437E-8D88-6383AE8B4FD6}">
      <dgm:prSet phldrT="[Текст]" custT="1"/>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Проведено 5 рейдовых мероприятий без взаимодействия </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6199C4E0-BF26-4B78-B3DD-00501B38D1A7}" type="parTrans" cxnId="{B9B801F7-81C5-4C1E-A637-EA8B86036EBC}">
      <dgm:prSet/>
      <dgm:spPr/>
      <dgm:t>
        <a:bodyPr/>
        <a:lstStyle/>
        <a:p>
          <a:endParaRPr lang="ru-RU"/>
        </a:p>
      </dgm:t>
    </dgm:pt>
    <dgm:pt modelId="{595F7523-C0E9-4FE7-83D5-0937AFB9E318}" type="sibTrans" cxnId="{B9B801F7-81C5-4C1E-A637-EA8B86036EBC}">
      <dgm:prSet/>
      <dgm:spPr/>
      <dgm:t>
        <a:bodyPr/>
        <a:lstStyle/>
        <a:p>
          <a:endParaRPr lang="ru-RU"/>
        </a:p>
      </dgm:t>
    </dgm:pt>
    <dgm:pt modelId="{8EE170BF-72C2-4F28-9E76-85F5CA360157}">
      <dgm:prSet phldrT="[Текст]" custT="1"/>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4 –уведомления о недопустимости нарушения требований законодательства(Ф.Л.)</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82E64408-C572-46ED-85FF-354D59CE3E1F}" type="parTrans" cxnId="{DB6AB1E9-BBF0-4775-A14D-BC0A844C0807}">
      <dgm:prSet/>
      <dgm:spPr/>
      <dgm:t>
        <a:bodyPr/>
        <a:lstStyle/>
        <a:p>
          <a:endParaRPr lang="ru-RU"/>
        </a:p>
      </dgm:t>
    </dgm:pt>
    <dgm:pt modelId="{C7C30920-4486-4318-B9AD-EA2550998121}" type="sibTrans" cxnId="{DB6AB1E9-BBF0-4775-A14D-BC0A844C0807}">
      <dgm:prSet/>
      <dgm:spPr/>
      <dgm:t>
        <a:bodyPr/>
        <a:lstStyle/>
        <a:p>
          <a:endParaRPr lang="ru-RU"/>
        </a:p>
      </dgm:t>
    </dgm:pt>
    <dgm:pt modelId="{C7706C88-C541-4E8E-9F05-AF13F6FE6356}">
      <dgm:prSet phldrT="[Текст]" custT="1"/>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1-рассматривается вопрос о направлении предостережения (Ю.Л.)</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6AA09BC3-73B6-4127-A3D0-273E04454C95}" type="parTrans" cxnId="{72158D51-E786-4D63-B5BB-AB793EDBFF4F}">
      <dgm:prSet/>
      <dgm:spPr/>
      <dgm:t>
        <a:bodyPr/>
        <a:lstStyle/>
        <a:p>
          <a:endParaRPr lang="ru-RU"/>
        </a:p>
      </dgm:t>
    </dgm:pt>
    <dgm:pt modelId="{0332A504-833A-4B10-ABCB-D89582DA708D}" type="sibTrans" cxnId="{72158D51-E786-4D63-B5BB-AB793EDBFF4F}">
      <dgm:prSet/>
      <dgm:spPr/>
      <dgm:t>
        <a:bodyPr/>
        <a:lstStyle/>
        <a:p>
          <a:endParaRPr lang="ru-RU"/>
        </a:p>
      </dgm:t>
    </dgm:pt>
    <dgm:pt modelId="{27C3D6A4-7A9F-4378-A054-11866A91A15F}">
      <dgm:prSet phldrT="[Текст]" custT="1"/>
      <dgm:spPr/>
      <dgm:t>
        <a:bodyPr/>
        <a:lstStyle/>
        <a:p>
          <a:r>
            <a:rPr lang="ru-RU" sz="2400" dirty="0" smtClean="0">
              <a:latin typeface="Tahoma" panose="020B0604030504040204" pitchFamily="34" charset="0"/>
              <a:ea typeface="Tahoma" panose="020B0604030504040204" pitchFamily="34" charset="0"/>
              <a:cs typeface="Tahoma" panose="020B0604030504040204" pitchFamily="34" charset="0"/>
            </a:rPr>
            <a:t>1 -вынесено предписание</a:t>
          </a:r>
          <a:endParaRPr lang="ru-RU" sz="2400" dirty="0">
            <a:latin typeface="Tahoma" panose="020B0604030504040204" pitchFamily="34" charset="0"/>
            <a:ea typeface="Tahoma" panose="020B0604030504040204" pitchFamily="34" charset="0"/>
            <a:cs typeface="Tahoma" panose="020B0604030504040204" pitchFamily="34" charset="0"/>
          </a:endParaRPr>
        </a:p>
      </dgm:t>
    </dgm:pt>
    <dgm:pt modelId="{85C1FA8D-5DA8-4469-8B00-FC17CF2F9D79}" type="parTrans" cxnId="{B630AA02-AF97-46CF-8E29-5D9D8390AB4A}">
      <dgm:prSet/>
      <dgm:spPr/>
      <dgm:t>
        <a:bodyPr/>
        <a:lstStyle/>
        <a:p>
          <a:endParaRPr lang="ru-RU"/>
        </a:p>
      </dgm:t>
    </dgm:pt>
    <dgm:pt modelId="{1F62B6F0-56AB-4E47-A77D-9CC7F5EAF21D}" type="sibTrans" cxnId="{B630AA02-AF97-46CF-8E29-5D9D8390AB4A}">
      <dgm:prSet/>
      <dgm:spPr/>
      <dgm:t>
        <a:bodyPr/>
        <a:lstStyle/>
        <a:p>
          <a:endParaRPr lang="ru-RU"/>
        </a:p>
      </dgm:t>
    </dgm:pt>
    <dgm:pt modelId="{8901317D-20E2-4D27-A01F-8CD6A2A2DE9D}" type="pres">
      <dgm:prSet presAssocID="{622AF35A-804E-44F5-B055-0754C613BF15}" presName="Name0" presStyleCnt="0">
        <dgm:presLayoutVars>
          <dgm:dir/>
          <dgm:animLvl val="lvl"/>
          <dgm:resizeHandles val="exact"/>
        </dgm:presLayoutVars>
      </dgm:prSet>
      <dgm:spPr/>
      <dgm:t>
        <a:bodyPr/>
        <a:lstStyle/>
        <a:p>
          <a:endParaRPr lang="ru-RU"/>
        </a:p>
      </dgm:t>
    </dgm:pt>
    <dgm:pt modelId="{A19B22D6-6E45-49D1-ADE1-46C26063D9DE}" type="pres">
      <dgm:prSet presAssocID="{51176829-5FBA-453A-A372-3B6BFC392412}" presName="linNode" presStyleCnt="0"/>
      <dgm:spPr/>
    </dgm:pt>
    <dgm:pt modelId="{D2FFD813-099E-49C1-AFBF-5BC9DA6F1D1D}" type="pres">
      <dgm:prSet presAssocID="{51176829-5FBA-453A-A372-3B6BFC392412}" presName="parentText" presStyleLbl="node1" presStyleIdx="0" presStyleCnt="3">
        <dgm:presLayoutVars>
          <dgm:chMax val="1"/>
          <dgm:bulletEnabled val="1"/>
        </dgm:presLayoutVars>
      </dgm:prSet>
      <dgm:spPr/>
      <dgm:t>
        <a:bodyPr/>
        <a:lstStyle/>
        <a:p>
          <a:endParaRPr lang="ru-RU"/>
        </a:p>
      </dgm:t>
    </dgm:pt>
    <dgm:pt modelId="{2724C864-FCD0-4BE4-8599-B9AE2484E7BB}" type="pres">
      <dgm:prSet presAssocID="{51176829-5FBA-453A-A372-3B6BFC392412}" presName="descendantText" presStyleLbl="alignAccFollowNode1" presStyleIdx="0" presStyleCnt="3">
        <dgm:presLayoutVars>
          <dgm:bulletEnabled val="1"/>
        </dgm:presLayoutVars>
      </dgm:prSet>
      <dgm:spPr/>
      <dgm:t>
        <a:bodyPr/>
        <a:lstStyle/>
        <a:p>
          <a:endParaRPr lang="ru-RU"/>
        </a:p>
      </dgm:t>
    </dgm:pt>
    <dgm:pt modelId="{D6B0CCCC-265E-4D7D-B828-EFB17F098E32}" type="pres">
      <dgm:prSet presAssocID="{1AADE4A6-7E63-4CC4-AB80-25C73735CAFA}" presName="sp" presStyleCnt="0"/>
      <dgm:spPr/>
    </dgm:pt>
    <dgm:pt modelId="{2C320027-CB43-4D89-B0BA-D5446DBBC66E}" type="pres">
      <dgm:prSet presAssocID="{367A8136-C625-4988-9CAA-A3A265C566B0}" presName="linNode" presStyleCnt="0"/>
      <dgm:spPr/>
    </dgm:pt>
    <dgm:pt modelId="{5D2C1583-EF5F-4C4B-9A8C-0C695733074D}" type="pres">
      <dgm:prSet presAssocID="{367A8136-C625-4988-9CAA-A3A265C566B0}" presName="parentText" presStyleLbl="node1" presStyleIdx="1" presStyleCnt="3">
        <dgm:presLayoutVars>
          <dgm:chMax val="1"/>
          <dgm:bulletEnabled val="1"/>
        </dgm:presLayoutVars>
      </dgm:prSet>
      <dgm:spPr/>
      <dgm:t>
        <a:bodyPr/>
        <a:lstStyle/>
        <a:p>
          <a:endParaRPr lang="ru-RU"/>
        </a:p>
      </dgm:t>
    </dgm:pt>
    <dgm:pt modelId="{1B63F447-C55F-4F98-8F38-DF23B9AFD3F5}" type="pres">
      <dgm:prSet presAssocID="{367A8136-C625-4988-9CAA-A3A265C566B0}" presName="descendantText" presStyleLbl="alignAccFollowNode1" presStyleIdx="1" presStyleCnt="3" custScaleX="101339" custScaleY="117898">
        <dgm:presLayoutVars>
          <dgm:bulletEnabled val="1"/>
        </dgm:presLayoutVars>
      </dgm:prSet>
      <dgm:spPr/>
      <dgm:t>
        <a:bodyPr/>
        <a:lstStyle/>
        <a:p>
          <a:endParaRPr lang="ru-RU"/>
        </a:p>
      </dgm:t>
    </dgm:pt>
    <dgm:pt modelId="{02A011BA-8C46-430D-A592-B2F0C511A8D1}" type="pres">
      <dgm:prSet presAssocID="{DBFCF7FC-8EA9-4DBC-B4DB-E57032B8BF1B}" presName="sp" presStyleCnt="0"/>
      <dgm:spPr/>
    </dgm:pt>
    <dgm:pt modelId="{6991DE8A-4996-4B7A-83E0-375A287EE702}" type="pres">
      <dgm:prSet presAssocID="{17487750-8944-437E-8D88-6383AE8B4FD6}" presName="linNode" presStyleCnt="0"/>
      <dgm:spPr/>
    </dgm:pt>
    <dgm:pt modelId="{641CAC77-69EF-4AEF-9045-B00D0552289B}" type="pres">
      <dgm:prSet presAssocID="{17487750-8944-437E-8D88-6383AE8B4FD6}" presName="parentText" presStyleLbl="node1" presStyleIdx="2" presStyleCnt="3">
        <dgm:presLayoutVars>
          <dgm:chMax val="1"/>
          <dgm:bulletEnabled val="1"/>
        </dgm:presLayoutVars>
      </dgm:prSet>
      <dgm:spPr/>
      <dgm:t>
        <a:bodyPr/>
        <a:lstStyle/>
        <a:p>
          <a:endParaRPr lang="ru-RU"/>
        </a:p>
      </dgm:t>
    </dgm:pt>
    <dgm:pt modelId="{DA68CF22-7F8F-45EE-BAF3-29BFAFF2753B}" type="pres">
      <dgm:prSet presAssocID="{17487750-8944-437E-8D88-6383AE8B4FD6}" presName="descendantText" presStyleLbl="alignAccFollowNode1" presStyleIdx="2" presStyleCnt="3" custScaleX="101339" custScaleY="132559">
        <dgm:presLayoutVars>
          <dgm:bulletEnabled val="1"/>
        </dgm:presLayoutVars>
      </dgm:prSet>
      <dgm:spPr/>
      <dgm:t>
        <a:bodyPr/>
        <a:lstStyle/>
        <a:p>
          <a:endParaRPr lang="ru-RU"/>
        </a:p>
      </dgm:t>
    </dgm:pt>
  </dgm:ptLst>
  <dgm:cxnLst>
    <dgm:cxn modelId="{72158D51-E786-4D63-B5BB-AB793EDBFF4F}" srcId="{17487750-8944-437E-8D88-6383AE8B4FD6}" destId="{C7706C88-C541-4E8E-9F05-AF13F6FE6356}" srcOrd="1" destOrd="0" parTransId="{6AA09BC3-73B6-4127-A3D0-273E04454C95}" sibTransId="{0332A504-833A-4B10-ABCB-D89582DA708D}"/>
    <dgm:cxn modelId="{F27441E5-35B8-4CAF-9B77-C9FB618EA392}" srcId="{367A8136-C625-4988-9CAA-A3A265C566B0}" destId="{C565113A-4230-41FB-8934-9E854FB1E6DA}" srcOrd="0" destOrd="0" parTransId="{36B487A0-FAA2-4781-8281-D3B994C049B1}" sibTransId="{2DF6D5E9-66F7-4B4E-A99E-D29FA2AB599E}"/>
    <dgm:cxn modelId="{1F6B005A-844A-409B-A6C3-5096522D5077}" srcId="{51176829-5FBA-453A-A372-3B6BFC392412}" destId="{B7F60644-3CE5-4200-B7E9-9FF7E5C6830A}" srcOrd="0" destOrd="0" parTransId="{CF458223-D96B-4CEF-AF1B-2519122973A0}" sibTransId="{04F4C81E-F9A4-41D7-8E0D-7748FB23D672}"/>
    <dgm:cxn modelId="{DB6AB1E9-BBF0-4775-A14D-BC0A844C0807}" srcId="{17487750-8944-437E-8D88-6383AE8B4FD6}" destId="{8EE170BF-72C2-4F28-9E76-85F5CA360157}" srcOrd="0" destOrd="0" parTransId="{82E64408-C572-46ED-85FF-354D59CE3E1F}" sibTransId="{C7C30920-4486-4318-B9AD-EA2550998121}"/>
    <dgm:cxn modelId="{80D69F1C-134C-407F-9596-B5F2A1E8AA4A}" srcId="{622AF35A-804E-44F5-B055-0754C613BF15}" destId="{51176829-5FBA-453A-A372-3B6BFC392412}" srcOrd="0" destOrd="0" parTransId="{72A8DA12-FF22-4A67-A92C-EDC49F588034}" sibTransId="{1AADE4A6-7E63-4CC4-AB80-25C73735CAFA}"/>
    <dgm:cxn modelId="{B9B801F7-81C5-4C1E-A637-EA8B86036EBC}" srcId="{622AF35A-804E-44F5-B055-0754C613BF15}" destId="{17487750-8944-437E-8D88-6383AE8B4FD6}" srcOrd="2" destOrd="0" parTransId="{6199C4E0-BF26-4B78-B3DD-00501B38D1A7}" sibTransId="{595F7523-C0E9-4FE7-83D5-0937AFB9E318}"/>
    <dgm:cxn modelId="{649D8876-AC79-4673-9403-34773BBDFE99}" type="presOf" srcId="{17487750-8944-437E-8D88-6383AE8B4FD6}" destId="{641CAC77-69EF-4AEF-9045-B00D0552289B}" srcOrd="0" destOrd="0" presId="urn:microsoft.com/office/officeart/2005/8/layout/vList5"/>
    <dgm:cxn modelId="{9990FD3B-67A5-4612-A3A7-DCCB950367C5}" type="presOf" srcId="{C565113A-4230-41FB-8934-9E854FB1E6DA}" destId="{1B63F447-C55F-4F98-8F38-DF23B9AFD3F5}" srcOrd="0" destOrd="0" presId="urn:microsoft.com/office/officeart/2005/8/layout/vList5"/>
    <dgm:cxn modelId="{93B2E1FA-4F6B-4054-9178-A1A69E53E089}" type="presOf" srcId="{622AF35A-804E-44F5-B055-0754C613BF15}" destId="{8901317D-20E2-4D27-A01F-8CD6A2A2DE9D}" srcOrd="0" destOrd="0" presId="urn:microsoft.com/office/officeart/2005/8/layout/vList5"/>
    <dgm:cxn modelId="{15278835-1498-4F53-8161-54D09393563B}" type="presOf" srcId="{367A8136-C625-4988-9CAA-A3A265C566B0}" destId="{5D2C1583-EF5F-4C4B-9A8C-0C695733074D}" srcOrd="0" destOrd="0" presId="urn:microsoft.com/office/officeart/2005/8/layout/vList5"/>
    <dgm:cxn modelId="{C270AA34-8932-4373-997C-651AA6E38FE4}" type="presOf" srcId="{C7706C88-C541-4E8E-9F05-AF13F6FE6356}" destId="{DA68CF22-7F8F-45EE-BAF3-29BFAFF2753B}" srcOrd="0" destOrd="1" presId="urn:microsoft.com/office/officeart/2005/8/layout/vList5"/>
    <dgm:cxn modelId="{597EDA9B-7963-41D4-808D-4A1742CF85CB}" type="presOf" srcId="{8EE170BF-72C2-4F28-9E76-85F5CA360157}" destId="{DA68CF22-7F8F-45EE-BAF3-29BFAFF2753B}" srcOrd="0" destOrd="0" presId="urn:microsoft.com/office/officeart/2005/8/layout/vList5"/>
    <dgm:cxn modelId="{A443E6C8-036D-4984-BB87-742D0107DA8E}" type="presOf" srcId="{27C3D6A4-7A9F-4378-A054-11866A91A15F}" destId="{2724C864-FCD0-4BE4-8599-B9AE2484E7BB}" srcOrd="0" destOrd="1" presId="urn:microsoft.com/office/officeart/2005/8/layout/vList5"/>
    <dgm:cxn modelId="{B630AA02-AF97-46CF-8E29-5D9D8390AB4A}" srcId="{51176829-5FBA-453A-A372-3B6BFC392412}" destId="{27C3D6A4-7A9F-4378-A054-11866A91A15F}" srcOrd="1" destOrd="0" parTransId="{85C1FA8D-5DA8-4469-8B00-FC17CF2F9D79}" sibTransId="{1F62B6F0-56AB-4E47-A77D-9CC7F5EAF21D}"/>
    <dgm:cxn modelId="{83DE2C17-F6B4-41C7-B82F-C51F4E1D0BE5}" type="presOf" srcId="{51176829-5FBA-453A-A372-3B6BFC392412}" destId="{D2FFD813-099E-49C1-AFBF-5BC9DA6F1D1D}" srcOrd="0" destOrd="0" presId="urn:microsoft.com/office/officeart/2005/8/layout/vList5"/>
    <dgm:cxn modelId="{A4103F24-1665-43D3-B27C-A6F911829DE4}" srcId="{622AF35A-804E-44F5-B055-0754C613BF15}" destId="{367A8136-C625-4988-9CAA-A3A265C566B0}" srcOrd="1" destOrd="0" parTransId="{61CAB2F6-90DD-40D6-9129-D42FD0B99FD1}" sibTransId="{DBFCF7FC-8EA9-4DBC-B4DB-E57032B8BF1B}"/>
    <dgm:cxn modelId="{620B575D-7A57-4918-AA8D-7891EA9A5615}" type="presOf" srcId="{B7F60644-3CE5-4200-B7E9-9FF7E5C6830A}" destId="{2724C864-FCD0-4BE4-8599-B9AE2484E7BB}" srcOrd="0" destOrd="0" presId="urn:microsoft.com/office/officeart/2005/8/layout/vList5"/>
    <dgm:cxn modelId="{61FE8F6B-93FF-441A-AEA0-CE678352CB38}" type="presParOf" srcId="{8901317D-20E2-4D27-A01F-8CD6A2A2DE9D}" destId="{A19B22D6-6E45-49D1-ADE1-46C26063D9DE}" srcOrd="0" destOrd="0" presId="urn:microsoft.com/office/officeart/2005/8/layout/vList5"/>
    <dgm:cxn modelId="{D1BD9C81-B884-43BB-81AA-1BBBC4B90068}" type="presParOf" srcId="{A19B22D6-6E45-49D1-ADE1-46C26063D9DE}" destId="{D2FFD813-099E-49C1-AFBF-5BC9DA6F1D1D}" srcOrd="0" destOrd="0" presId="urn:microsoft.com/office/officeart/2005/8/layout/vList5"/>
    <dgm:cxn modelId="{9FDB1A42-2F42-42D1-B030-58EC92898F4D}" type="presParOf" srcId="{A19B22D6-6E45-49D1-ADE1-46C26063D9DE}" destId="{2724C864-FCD0-4BE4-8599-B9AE2484E7BB}" srcOrd="1" destOrd="0" presId="urn:microsoft.com/office/officeart/2005/8/layout/vList5"/>
    <dgm:cxn modelId="{D6B68B61-4731-43AE-808D-66512B2B0C8D}" type="presParOf" srcId="{8901317D-20E2-4D27-A01F-8CD6A2A2DE9D}" destId="{D6B0CCCC-265E-4D7D-B828-EFB17F098E32}" srcOrd="1" destOrd="0" presId="urn:microsoft.com/office/officeart/2005/8/layout/vList5"/>
    <dgm:cxn modelId="{5E820D2A-CDE4-4DA5-AA31-396CB7A0414B}" type="presParOf" srcId="{8901317D-20E2-4D27-A01F-8CD6A2A2DE9D}" destId="{2C320027-CB43-4D89-B0BA-D5446DBBC66E}" srcOrd="2" destOrd="0" presId="urn:microsoft.com/office/officeart/2005/8/layout/vList5"/>
    <dgm:cxn modelId="{24F12BFD-04B2-426F-ADEE-E2592A533190}" type="presParOf" srcId="{2C320027-CB43-4D89-B0BA-D5446DBBC66E}" destId="{5D2C1583-EF5F-4C4B-9A8C-0C695733074D}" srcOrd="0" destOrd="0" presId="urn:microsoft.com/office/officeart/2005/8/layout/vList5"/>
    <dgm:cxn modelId="{6331FD1D-1628-4BFF-9D9A-5E0CB606B9AA}" type="presParOf" srcId="{2C320027-CB43-4D89-B0BA-D5446DBBC66E}" destId="{1B63F447-C55F-4F98-8F38-DF23B9AFD3F5}" srcOrd="1" destOrd="0" presId="urn:microsoft.com/office/officeart/2005/8/layout/vList5"/>
    <dgm:cxn modelId="{AED4D80F-D066-47B1-9783-3D7BF06CB00D}" type="presParOf" srcId="{8901317D-20E2-4D27-A01F-8CD6A2A2DE9D}" destId="{02A011BA-8C46-430D-A592-B2F0C511A8D1}" srcOrd="3" destOrd="0" presId="urn:microsoft.com/office/officeart/2005/8/layout/vList5"/>
    <dgm:cxn modelId="{974A825D-C160-4F4D-B8C4-ABAC41797523}" type="presParOf" srcId="{8901317D-20E2-4D27-A01F-8CD6A2A2DE9D}" destId="{6991DE8A-4996-4B7A-83E0-375A287EE702}" srcOrd="4" destOrd="0" presId="urn:microsoft.com/office/officeart/2005/8/layout/vList5"/>
    <dgm:cxn modelId="{06B646C4-D575-4B76-AF52-499D6B5B46A7}" type="presParOf" srcId="{6991DE8A-4996-4B7A-83E0-375A287EE702}" destId="{641CAC77-69EF-4AEF-9045-B00D0552289B}" srcOrd="0" destOrd="0" presId="urn:microsoft.com/office/officeart/2005/8/layout/vList5"/>
    <dgm:cxn modelId="{D6593C9B-04D3-455B-9BEC-3D1C497971B9}" type="presParOf" srcId="{6991DE8A-4996-4B7A-83E0-375A287EE702}" destId="{DA68CF22-7F8F-45EE-BAF3-29BFAFF2753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38149-A7DC-44DF-BA0E-BFA27EF47619}">
      <dsp:nvSpPr>
        <dsp:cNvPr id="0" name=""/>
        <dsp:cNvSpPr/>
      </dsp:nvSpPr>
      <dsp:spPr>
        <a:xfrm rot="5400000">
          <a:off x="6059609" y="-2459104"/>
          <a:ext cx="1480979" cy="6400093"/>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Нет обязанности владельцев идентифицировать животных </a:t>
          </a:r>
          <a:endParaRPr lang="ru-RU"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Субъект не вправе разработать свой НПА по идентификации животных</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600053" y="72747"/>
        <a:ext cx="6327798" cy="1336389"/>
      </dsp:txXfrm>
    </dsp:sp>
    <dsp:sp modelId="{BA37169E-F096-4F28-BA6A-C086A0A6EFF2}">
      <dsp:nvSpPr>
        <dsp:cNvPr id="0" name=""/>
        <dsp:cNvSpPr/>
      </dsp:nvSpPr>
      <dsp:spPr>
        <a:xfrm>
          <a:off x="0" y="3907"/>
          <a:ext cx="3600052" cy="1474069"/>
        </a:xfrm>
        <a:prstGeom prst="roundRect">
          <a:avLst/>
        </a:prstGeom>
        <a:gradFill rotWithShape="1">
          <a:gsLst>
            <a:gs pos="0">
              <a:schemeClr val="accent1">
                <a:tint val="1000"/>
                <a:satMod val="255000"/>
              </a:schemeClr>
            </a:gs>
            <a:gs pos="55000">
              <a:schemeClr val="accent1">
                <a:tint val="12000"/>
                <a:satMod val="255000"/>
              </a:schemeClr>
            </a:gs>
            <a:gs pos="100000">
              <a:schemeClr val="accent1">
                <a:tint val="45000"/>
                <a:satMod val="250000"/>
              </a:schemeClr>
            </a:gs>
          </a:gsLst>
          <a:path path="circle">
            <a:fillToRect l="-40000" t="-90000" r="140000" b="190000"/>
          </a:path>
        </a:gradFill>
        <a:ln w="9525" cap="flat" cmpd="sng" algn="ctr">
          <a:solidFill>
            <a:schemeClr val="accent1"/>
          </a:solidFill>
          <a:prstDash val="solid"/>
        </a:ln>
        <a:effectLst>
          <a:outerShdw blurRad="51500" dist="25400" dir="5400000" rotWithShape="0">
            <a:srgbClr val="000000">
              <a:alpha val="4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latin typeface="Tahoma" panose="020B0604030504040204" pitchFamily="34" charset="0"/>
              <a:ea typeface="Tahoma" panose="020B0604030504040204" pitchFamily="34" charset="0"/>
              <a:cs typeface="Tahoma" panose="020B0604030504040204" pitchFamily="34" charset="0"/>
            </a:rPr>
            <a:t>Отсутствуют правила по идентификации </a:t>
          </a:r>
          <a:endParaRPr lang="ru-RU" sz="2800" kern="1200" dirty="0">
            <a:latin typeface="Tahoma" panose="020B0604030504040204" pitchFamily="34" charset="0"/>
            <a:ea typeface="Tahoma" panose="020B0604030504040204" pitchFamily="34" charset="0"/>
            <a:cs typeface="Tahoma" panose="020B0604030504040204" pitchFamily="34" charset="0"/>
          </a:endParaRPr>
        </a:p>
      </dsp:txBody>
      <dsp:txXfrm>
        <a:off x="71958" y="75865"/>
        <a:ext cx="3456136" cy="1330153"/>
      </dsp:txXfrm>
    </dsp:sp>
    <dsp:sp modelId="{DC880E3C-BB04-4A93-97A6-05D9CB79B5CF}">
      <dsp:nvSpPr>
        <dsp:cNvPr id="0" name=""/>
        <dsp:cNvSpPr/>
      </dsp:nvSpPr>
      <dsp:spPr>
        <a:xfrm rot="5400000">
          <a:off x="6057787" y="-902598"/>
          <a:ext cx="1484623" cy="6400093"/>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Отсутствует механизм воздействия на нерадивых владельцев</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600053" y="1627609"/>
        <a:ext cx="6327620" cy="1339677"/>
      </dsp:txXfrm>
    </dsp:sp>
    <dsp:sp modelId="{498EE2DF-4D67-4F3E-87D0-6D147E5B9111}">
      <dsp:nvSpPr>
        <dsp:cNvPr id="0" name=""/>
        <dsp:cNvSpPr/>
      </dsp:nvSpPr>
      <dsp:spPr>
        <a:xfrm>
          <a:off x="0" y="1560413"/>
          <a:ext cx="3600052" cy="1474069"/>
        </a:xfrm>
        <a:prstGeom prst="roundRect">
          <a:avLst/>
        </a:prstGeom>
        <a:gradFill rotWithShape="1">
          <a:gsLst>
            <a:gs pos="0">
              <a:schemeClr val="accent1">
                <a:tint val="1000"/>
                <a:satMod val="255000"/>
              </a:schemeClr>
            </a:gs>
            <a:gs pos="55000">
              <a:schemeClr val="accent1">
                <a:tint val="12000"/>
                <a:satMod val="255000"/>
              </a:schemeClr>
            </a:gs>
            <a:gs pos="100000">
              <a:schemeClr val="accent1">
                <a:tint val="45000"/>
                <a:satMod val="250000"/>
              </a:schemeClr>
            </a:gs>
          </a:gsLst>
          <a:path path="circle">
            <a:fillToRect l="-40000" t="-90000" r="140000" b="190000"/>
          </a:path>
        </a:gradFill>
        <a:ln w="9525" cap="flat" cmpd="sng" algn="ctr">
          <a:solidFill>
            <a:schemeClr val="accent1"/>
          </a:solidFill>
          <a:prstDash val="solid"/>
        </a:ln>
        <a:effectLst>
          <a:outerShdw blurRad="51500" dist="25400" dir="5400000" rotWithShape="0">
            <a:srgbClr val="000000">
              <a:alpha val="4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latin typeface="Tahoma" panose="020B0604030504040204" pitchFamily="34" charset="0"/>
              <a:ea typeface="Tahoma" panose="020B0604030504040204" pitchFamily="34" charset="0"/>
              <a:cs typeface="Tahoma" panose="020B0604030504040204" pitchFamily="34" charset="0"/>
            </a:rPr>
            <a:t>Нет административной ответственности</a:t>
          </a:r>
          <a:endParaRPr lang="ru-RU" sz="2800" kern="1200" dirty="0">
            <a:latin typeface="Tahoma" panose="020B0604030504040204" pitchFamily="34" charset="0"/>
            <a:ea typeface="Tahoma" panose="020B0604030504040204" pitchFamily="34" charset="0"/>
            <a:cs typeface="Tahoma" panose="020B0604030504040204" pitchFamily="34" charset="0"/>
          </a:endParaRPr>
        </a:p>
      </dsp:txBody>
      <dsp:txXfrm>
        <a:off x="71958" y="1632371"/>
        <a:ext cx="3456136" cy="1330153"/>
      </dsp:txXfrm>
    </dsp:sp>
    <dsp:sp modelId="{14202EBF-4251-48C5-9968-4BFED49437F8}">
      <dsp:nvSpPr>
        <dsp:cNvPr id="0" name=""/>
        <dsp:cNvSpPr/>
      </dsp:nvSpPr>
      <dsp:spPr>
        <a:xfrm rot="5400000">
          <a:off x="6095560" y="647323"/>
          <a:ext cx="1422370" cy="6406349"/>
        </a:xfrm>
        <a:prstGeom prst="round2SameRect">
          <a:avLst/>
        </a:prstGeom>
        <a:gradFill rotWithShape="1">
          <a:gsLst>
            <a:gs pos="0">
              <a:schemeClr val="accent2">
                <a:tint val="1000"/>
                <a:satMod val="255000"/>
              </a:schemeClr>
            </a:gs>
            <a:gs pos="55000">
              <a:schemeClr val="accent2">
                <a:tint val="12000"/>
                <a:satMod val="255000"/>
              </a:schemeClr>
            </a:gs>
            <a:gs pos="100000">
              <a:schemeClr val="accent2">
                <a:tint val="45000"/>
                <a:satMod val="250000"/>
              </a:schemeClr>
            </a:gs>
          </a:gsLst>
          <a:path path="circle">
            <a:fillToRect l="-40000" t="-90000" r="140000" b="190000"/>
          </a:path>
        </a:gradFill>
        <a:ln w="9525" cap="flat" cmpd="sng" algn="ctr">
          <a:solidFill>
            <a:schemeClr val="accent2"/>
          </a:solidFill>
          <a:prstDash val="solid"/>
        </a:ln>
        <a:effectLst>
          <a:outerShdw blurRad="51500" dist="25400" dir="5400000" rotWithShape="0">
            <a:srgbClr val="000000">
              <a:alpha val="4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Отсутствует механизм регулирования количества животных у одного владельца</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603571" y="3208746"/>
        <a:ext cx="6336915" cy="1283502"/>
      </dsp:txXfrm>
    </dsp:sp>
    <dsp:sp modelId="{76BD2218-F572-4242-AC61-51A490306DA7}">
      <dsp:nvSpPr>
        <dsp:cNvPr id="0" name=""/>
        <dsp:cNvSpPr/>
      </dsp:nvSpPr>
      <dsp:spPr>
        <a:xfrm>
          <a:off x="0" y="3113463"/>
          <a:ext cx="3603571" cy="1474069"/>
        </a:xfrm>
        <a:prstGeom prst="roundRect">
          <a:avLst/>
        </a:prstGeom>
        <a:gradFill rotWithShape="1">
          <a:gsLst>
            <a:gs pos="0">
              <a:schemeClr val="accent1">
                <a:tint val="1000"/>
                <a:satMod val="255000"/>
              </a:schemeClr>
            </a:gs>
            <a:gs pos="55000">
              <a:schemeClr val="accent1">
                <a:tint val="12000"/>
                <a:satMod val="255000"/>
              </a:schemeClr>
            </a:gs>
            <a:gs pos="100000">
              <a:schemeClr val="accent1">
                <a:tint val="45000"/>
                <a:satMod val="250000"/>
              </a:schemeClr>
            </a:gs>
          </a:gsLst>
          <a:path path="circle">
            <a:fillToRect l="-40000" t="-90000" r="140000" b="190000"/>
          </a:path>
        </a:gradFill>
        <a:ln w="9525" cap="flat" cmpd="sng" algn="ctr">
          <a:solidFill>
            <a:schemeClr val="accent1"/>
          </a:solidFill>
          <a:prstDash val="solid"/>
        </a:ln>
        <a:effectLst>
          <a:outerShdw blurRad="51500" dist="25400" dir="5400000" rotWithShape="0">
            <a:srgbClr val="000000">
              <a:alpha val="4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ru-RU" sz="3200" kern="1200" dirty="0" smtClean="0"/>
            <a:t>Нет налога на животное</a:t>
          </a:r>
          <a:endParaRPr lang="ru-RU" sz="3200" kern="1200" dirty="0"/>
        </a:p>
      </dsp:txBody>
      <dsp:txXfrm>
        <a:off x="71958" y="3185421"/>
        <a:ext cx="3459655" cy="13301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74980-8D6C-435C-8331-5E7AFA1C3025}">
      <dsp:nvSpPr>
        <dsp:cNvPr id="0" name=""/>
        <dsp:cNvSpPr/>
      </dsp:nvSpPr>
      <dsp:spPr>
        <a:xfrm>
          <a:off x="48" y="0"/>
          <a:ext cx="10972751" cy="1459472"/>
        </a:xfrm>
        <a:prstGeom prst="rightArrow">
          <a:avLst>
            <a:gd name="adj1" fmla="val 50000"/>
            <a:gd name="adj2" fmla="val 5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254000" bIns="231691" numCol="1" spcCol="1270" anchor="ctr" anchorCtr="0">
          <a:noAutofit/>
        </a:bodyPr>
        <a:lstStyle/>
        <a:p>
          <a:pPr lvl="0" algn="l" defTabSz="1244600">
            <a:lnSpc>
              <a:spcPct val="90000"/>
            </a:lnSpc>
            <a:spcBef>
              <a:spcPct val="0"/>
            </a:spcBef>
            <a:spcAft>
              <a:spcPct val="35000"/>
            </a:spcAft>
          </a:pPr>
          <a:r>
            <a:rPr lang="ru-RU" sz="2800" kern="1200" dirty="0" smtClean="0">
              <a:latin typeface="+mj-lt"/>
            </a:rPr>
            <a:t>Мера поддержки начиная с 2022 года</a:t>
          </a:r>
          <a:endParaRPr lang="ru-RU" sz="2800" kern="1200" dirty="0">
            <a:latin typeface="+mj-lt"/>
          </a:endParaRPr>
        </a:p>
      </dsp:txBody>
      <dsp:txXfrm>
        <a:off x="48" y="364868"/>
        <a:ext cx="10607883" cy="729736"/>
      </dsp:txXfrm>
    </dsp:sp>
    <dsp:sp modelId="{391BC527-66EC-4D4E-94BD-18ADB8345205}">
      <dsp:nvSpPr>
        <dsp:cNvPr id="0" name=""/>
        <dsp:cNvSpPr/>
      </dsp:nvSpPr>
      <dsp:spPr>
        <a:xfrm>
          <a:off x="13783" y="1064661"/>
          <a:ext cx="5024922" cy="3562957"/>
        </a:xfrm>
        <a:prstGeom prst="rect">
          <a:avLst/>
        </a:prstGeom>
        <a:solidFill>
          <a:schemeClr val="tx2">
            <a:lumMod val="20000"/>
            <a:lumOff val="8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ru-RU" sz="2400" kern="1200" dirty="0" smtClean="0">
              <a:latin typeface="+mj-lt"/>
            </a:rPr>
            <a:t>Мероприятие «Предоставление субсидий на содержание на территории Ленинградской области приютов для животных без владельцев» в Государственную программу</a:t>
          </a:r>
          <a:endParaRPr lang="ru-RU" sz="2400" kern="1200" dirty="0">
            <a:latin typeface="+mj-lt"/>
          </a:endParaRPr>
        </a:p>
        <a:p>
          <a:pPr lvl="0" algn="l" defTabSz="1066800">
            <a:lnSpc>
              <a:spcPct val="90000"/>
            </a:lnSpc>
            <a:spcBef>
              <a:spcPct val="0"/>
            </a:spcBef>
            <a:spcAft>
              <a:spcPct val="35000"/>
            </a:spcAft>
          </a:pPr>
          <a:endParaRPr lang="ru-RU" sz="2400" kern="1200" dirty="0">
            <a:latin typeface="+mj-lt"/>
          </a:endParaRPr>
        </a:p>
      </dsp:txBody>
      <dsp:txXfrm>
        <a:off x="13783" y="1064661"/>
        <a:ext cx="5024922" cy="3562957"/>
      </dsp:txXfrm>
    </dsp:sp>
    <dsp:sp modelId="{F52E6582-1450-40C3-B27F-37476A9B0688}">
      <dsp:nvSpPr>
        <dsp:cNvPr id="0" name=""/>
        <dsp:cNvSpPr/>
      </dsp:nvSpPr>
      <dsp:spPr>
        <a:xfrm>
          <a:off x="5006816" y="612066"/>
          <a:ext cx="5965983" cy="1459472"/>
        </a:xfrm>
        <a:prstGeom prst="rightArrow">
          <a:avLst>
            <a:gd name="adj1" fmla="val 50000"/>
            <a:gd name="adj2" fmla="val 50000"/>
          </a:avLst>
        </a:prstGeom>
        <a:solidFill>
          <a:schemeClr val="accent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254000" bIns="231691" numCol="1" spcCol="1270" anchor="ctr" anchorCtr="0">
          <a:noAutofit/>
        </a:bodyPr>
        <a:lstStyle/>
        <a:p>
          <a:pPr lvl="0" algn="l" defTabSz="1244600">
            <a:lnSpc>
              <a:spcPct val="90000"/>
            </a:lnSpc>
            <a:spcBef>
              <a:spcPct val="0"/>
            </a:spcBef>
            <a:spcAft>
              <a:spcPct val="35000"/>
            </a:spcAft>
          </a:pPr>
          <a:r>
            <a:rPr lang="ru-RU" sz="2800" kern="1200" dirty="0" smtClean="0">
              <a:latin typeface="+mj-lt"/>
            </a:rPr>
            <a:t>Мера поддержки на 2021 год</a:t>
          </a:r>
          <a:endParaRPr lang="ru-RU" sz="2800" kern="1200" dirty="0">
            <a:latin typeface="+mj-lt"/>
          </a:endParaRPr>
        </a:p>
      </dsp:txBody>
      <dsp:txXfrm>
        <a:off x="5006816" y="976934"/>
        <a:ext cx="5601115" cy="729736"/>
      </dsp:txXfrm>
    </dsp:sp>
    <dsp:sp modelId="{9777ECD3-9ED6-4451-842A-C63F9C9E7E84}">
      <dsp:nvSpPr>
        <dsp:cNvPr id="0" name=""/>
        <dsp:cNvSpPr/>
      </dsp:nvSpPr>
      <dsp:spPr>
        <a:xfrm>
          <a:off x="5097083" y="1746398"/>
          <a:ext cx="5082605" cy="2940198"/>
        </a:xfrm>
        <a:prstGeom prst="rect">
          <a:avLst/>
        </a:prstGeom>
        <a:solidFill>
          <a:schemeClr val="accent2">
            <a:lumMod val="20000"/>
            <a:lumOff val="8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ru-RU" sz="2400" kern="1200" dirty="0" smtClean="0">
              <a:latin typeface="+mj-lt"/>
            </a:rPr>
            <a:t>Проект постановления Правительства ЛО</a:t>
          </a:r>
          <a:endParaRPr lang="ru-RU" sz="2400" kern="1200" dirty="0">
            <a:latin typeface="+mj-lt"/>
          </a:endParaRPr>
        </a:p>
        <a:p>
          <a:pPr lvl="0" algn="l" defTabSz="1066800">
            <a:lnSpc>
              <a:spcPct val="90000"/>
            </a:lnSpc>
            <a:spcBef>
              <a:spcPct val="0"/>
            </a:spcBef>
            <a:spcAft>
              <a:spcPct val="35000"/>
            </a:spcAft>
          </a:pPr>
          <a:r>
            <a:rPr lang="ru-RU" sz="2400" kern="1200" dirty="0" smtClean="0">
              <a:latin typeface="+mj-lt"/>
            </a:rPr>
            <a:t>О предоставлении субсидий на возмещение части затрат при содержании приютов для животных без владельцев на территории ЛО </a:t>
          </a:r>
          <a:endParaRPr lang="ru-RU" sz="2400" kern="1200" dirty="0">
            <a:latin typeface="+mj-lt"/>
          </a:endParaRPr>
        </a:p>
        <a:p>
          <a:pPr lvl="0" algn="l" defTabSz="977900">
            <a:lnSpc>
              <a:spcPct val="90000"/>
            </a:lnSpc>
            <a:spcBef>
              <a:spcPct val="0"/>
            </a:spcBef>
            <a:spcAft>
              <a:spcPct val="35000"/>
            </a:spcAft>
          </a:pPr>
          <a:endParaRPr lang="ru-RU" sz="2200" kern="1200" dirty="0"/>
        </a:p>
      </dsp:txBody>
      <dsp:txXfrm>
        <a:off x="5097083" y="1746398"/>
        <a:ext cx="5082605" cy="29401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6A241-4ACD-4F7A-9294-06D9BD497C32}">
      <dsp:nvSpPr>
        <dsp:cNvPr id="0" name=""/>
        <dsp:cNvSpPr/>
      </dsp:nvSpPr>
      <dsp:spPr>
        <a:xfrm>
          <a:off x="4350323" y="105728"/>
          <a:ext cx="5886114" cy="1557090"/>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endParaRPr lang="ru-RU" sz="2700" b="1" kern="1200" dirty="0"/>
        </a:p>
        <a:p>
          <a:pPr marL="228600" lvl="1" indent="-228600" algn="l" defTabSz="1200150">
            <a:lnSpc>
              <a:spcPct val="90000"/>
            </a:lnSpc>
            <a:spcBef>
              <a:spcPct val="0"/>
            </a:spcBef>
            <a:spcAft>
              <a:spcPct val="15000"/>
            </a:spcAft>
            <a:buChar char="••"/>
          </a:pPr>
          <a:r>
            <a:rPr lang="ru-RU" sz="2700" b="1" kern="1200" dirty="0" smtClean="0"/>
            <a:t>Жалобы на работу клиник</a:t>
          </a:r>
          <a:endParaRPr lang="ru-RU" sz="2700" b="1" kern="1200" dirty="0"/>
        </a:p>
      </dsp:txBody>
      <dsp:txXfrm>
        <a:off x="4350323" y="300364"/>
        <a:ext cx="5302205" cy="1167818"/>
      </dsp:txXfrm>
    </dsp:sp>
    <dsp:sp modelId="{33CEE61F-79E1-48DD-9DC7-9742F21273EF}">
      <dsp:nvSpPr>
        <dsp:cNvPr id="0" name=""/>
        <dsp:cNvSpPr/>
      </dsp:nvSpPr>
      <dsp:spPr>
        <a:xfrm>
          <a:off x="739139" y="215855"/>
          <a:ext cx="3611184" cy="133683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ru-RU" sz="6500" kern="1200" dirty="0" smtClean="0"/>
            <a:t>13</a:t>
          </a:r>
          <a:endParaRPr lang="ru-RU" sz="6500" kern="1200" dirty="0"/>
        </a:p>
      </dsp:txBody>
      <dsp:txXfrm>
        <a:off x="804398" y="281114"/>
        <a:ext cx="3480666" cy="1206319"/>
      </dsp:txXfrm>
    </dsp:sp>
    <dsp:sp modelId="{76A66C37-24B0-475F-8D9D-EA7803E57A4C}">
      <dsp:nvSpPr>
        <dsp:cNvPr id="0" name=""/>
        <dsp:cNvSpPr/>
      </dsp:nvSpPr>
      <dsp:spPr>
        <a:xfrm>
          <a:off x="4216289" y="2029296"/>
          <a:ext cx="5943933" cy="1529751"/>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228600" lvl="1" indent="-228600" algn="l" defTabSz="1200150">
            <a:lnSpc>
              <a:spcPct val="90000"/>
            </a:lnSpc>
            <a:spcBef>
              <a:spcPct val="0"/>
            </a:spcBef>
            <a:spcAft>
              <a:spcPct val="15000"/>
            </a:spcAft>
            <a:buChar char="••"/>
          </a:pPr>
          <a:r>
            <a:rPr lang="ru-RU" sz="2700" b="1" kern="1200" dirty="0" smtClean="0"/>
            <a:t>Жалобы на выгул собак без владельцев и на безнадзорных животных</a:t>
          </a:r>
          <a:endParaRPr lang="ru-RU" sz="2700" b="1" kern="1200" dirty="0"/>
        </a:p>
      </dsp:txBody>
      <dsp:txXfrm>
        <a:off x="4216289" y="2220515"/>
        <a:ext cx="5370276" cy="1147313"/>
      </dsp:txXfrm>
    </dsp:sp>
    <dsp:sp modelId="{4790B16F-D104-466E-9BB9-94E50ACD6A7B}">
      <dsp:nvSpPr>
        <dsp:cNvPr id="0" name=""/>
        <dsp:cNvSpPr/>
      </dsp:nvSpPr>
      <dsp:spPr>
        <a:xfrm>
          <a:off x="815353" y="2125955"/>
          <a:ext cx="3400936" cy="133643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ru-RU" sz="6500" kern="1200" dirty="0" smtClean="0"/>
            <a:t>159</a:t>
          </a:r>
          <a:endParaRPr lang="ru-RU" sz="6500" kern="1200" dirty="0"/>
        </a:p>
      </dsp:txBody>
      <dsp:txXfrm>
        <a:off x="880592" y="2191194"/>
        <a:ext cx="3270458" cy="12059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24C864-FCD0-4BE4-8599-B9AE2484E7BB}">
      <dsp:nvSpPr>
        <dsp:cNvPr id="0" name=""/>
        <dsp:cNvSpPr/>
      </dsp:nvSpPr>
      <dsp:spPr>
        <a:xfrm rot="5400000">
          <a:off x="6779443" y="-2701682"/>
          <a:ext cx="1253834" cy="6970693"/>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4 -по предписанию – выполнено</a:t>
          </a:r>
          <a:endParaRPr lang="ru-RU"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1 -вынесено предписание</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921014" y="217954"/>
        <a:ext cx="6909486" cy="1131420"/>
      </dsp:txXfrm>
    </dsp:sp>
    <dsp:sp modelId="{D2FFD813-099E-49C1-AFBF-5BC9DA6F1D1D}">
      <dsp:nvSpPr>
        <dsp:cNvPr id="0" name=""/>
        <dsp:cNvSpPr/>
      </dsp:nvSpPr>
      <dsp:spPr>
        <a:xfrm>
          <a:off x="0" y="17"/>
          <a:ext cx="3921014" cy="156729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latin typeface="Tahoma" panose="020B0604030504040204" pitchFamily="34" charset="0"/>
              <a:ea typeface="Tahoma" panose="020B0604030504040204" pitchFamily="34" charset="0"/>
              <a:cs typeface="Tahoma" panose="020B0604030504040204" pitchFamily="34" charset="0"/>
            </a:rPr>
            <a:t>Проведено 5 внеплановых проверок  в отношении граждан</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a:off x="76509" y="76526"/>
        <a:ext cx="3767996" cy="1414275"/>
      </dsp:txXfrm>
    </dsp:sp>
    <dsp:sp modelId="{1B63F447-C55F-4F98-8F38-DF23B9AFD3F5}">
      <dsp:nvSpPr>
        <dsp:cNvPr id="0" name=""/>
        <dsp:cNvSpPr/>
      </dsp:nvSpPr>
      <dsp:spPr>
        <a:xfrm rot="5400000">
          <a:off x="6648401" y="-1071649"/>
          <a:ext cx="1478246" cy="7001944"/>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Выдано предписание </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886552" y="1762362"/>
        <a:ext cx="6929782" cy="1333922"/>
      </dsp:txXfrm>
    </dsp:sp>
    <dsp:sp modelId="{5D2C1583-EF5F-4C4B-9A8C-0C695733074D}">
      <dsp:nvSpPr>
        <dsp:cNvPr id="0" name=""/>
        <dsp:cNvSpPr/>
      </dsp:nvSpPr>
      <dsp:spPr>
        <a:xfrm>
          <a:off x="0" y="1645675"/>
          <a:ext cx="3886552" cy="156729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latin typeface="Tahoma" panose="020B0604030504040204" pitchFamily="34" charset="0"/>
              <a:ea typeface="Tahoma" panose="020B0604030504040204" pitchFamily="34" charset="0"/>
              <a:cs typeface="Tahoma" panose="020B0604030504040204" pitchFamily="34" charset="0"/>
            </a:rPr>
            <a:t>Одна внеплановая проверка в отношении юридического лица</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a:off x="76509" y="1722184"/>
        <a:ext cx="3733534" cy="1414275"/>
      </dsp:txXfrm>
    </dsp:sp>
    <dsp:sp modelId="{DA68CF22-7F8F-45EE-BAF3-29BFAFF2753B}">
      <dsp:nvSpPr>
        <dsp:cNvPr id="0" name=""/>
        <dsp:cNvSpPr/>
      </dsp:nvSpPr>
      <dsp:spPr>
        <a:xfrm rot="5400000">
          <a:off x="6556489" y="621397"/>
          <a:ext cx="1662071" cy="7001944"/>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4 –уведомления о недопустимости нарушения требований законодательства(Ф.Л.)</a:t>
          </a:r>
          <a:endParaRPr lang="ru-RU"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ru-RU" sz="2400" kern="1200" dirty="0" smtClean="0">
              <a:latin typeface="Tahoma" panose="020B0604030504040204" pitchFamily="34" charset="0"/>
              <a:ea typeface="Tahoma" panose="020B0604030504040204" pitchFamily="34" charset="0"/>
              <a:cs typeface="Tahoma" panose="020B0604030504040204" pitchFamily="34" charset="0"/>
            </a:rPr>
            <a:t>1-рассматривается вопрос о направлении предостережения (Ю.Л.)</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886553" y="3372469"/>
        <a:ext cx="6920808" cy="1499799"/>
      </dsp:txXfrm>
    </dsp:sp>
    <dsp:sp modelId="{641CAC77-69EF-4AEF-9045-B00D0552289B}">
      <dsp:nvSpPr>
        <dsp:cNvPr id="0" name=""/>
        <dsp:cNvSpPr/>
      </dsp:nvSpPr>
      <dsp:spPr>
        <a:xfrm>
          <a:off x="0" y="3338722"/>
          <a:ext cx="3886552" cy="156729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latin typeface="Tahoma" panose="020B0604030504040204" pitchFamily="34" charset="0"/>
              <a:ea typeface="Tahoma" panose="020B0604030504040204" pitchFamily="34" charset="0"/>
              <a:cs typeface="Tahoma" panose="020B0604030504040204" pitchFamily="34" charset="0"/>
            </a:rPr>
            <a:t>Проведено 5 рейдовых мероприятий без взаимодействия </a:t>
          </a:r>
          <a:endParaRPr lang="ru-RU" sz="2400" kern="1200" dirty="0">
            <a:latin typeface="Tahoma" panose="020B0604030504040204" pitchFamily="34" charset="0"/>
            <a:ea typeface="Tahoma" panose="020B0604030504040204" pitchFamily="34" charset="0"/>
            <a:cs typeface="Tahoma" panose="020B0604030504040204" pitchFamily="34" charset="0"/>
          </a:endParaRPr>
        </a:p>
      </dsp:txBody>
      <dsp:txXfrm>
        <a:off x="76509" y="3415231"/>
        <a:ext cx="3733534" cy="141427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5" y="5"/>
            <a:ext cx="2930525" cy="496888"/>
          </a:xfrm>
          <a:prstGeom prst="rect">
            <a:avLst/>
          </a:prstGeom>
        </p:spPr>
        <p:txBody>
          <a:bodyPr vert="horz" lIns="91274" tIns="45637" rIns="91274" bIns="45637" rtlCol="0"/>
          <a:lstStyle>
            <a:lvl1pPr algn="l">
              <a:defRPr sz="1200">
                <a:latin typeface="Arial" pitchFamily="34" charset="0"/>
              </a:defRPr>
            </a:lvl1pPr>
          </a:lstStyle>
          <a:p>
            <a:pPr>
              <a:defRPr/>
            </a:pPr>
            <a:endParaRPr lang="ru-RU"/>
          </a:p>
        </p:txBody>
      </p:sp>
      <p:sp>
        <p:nvSpPr>
          <p:cNvPr id="3" name="Дата 2"/>
          <p:cNvSpPr>
            <a:spLocks noGrp="1"/>
          </p:cNvSpPr>
          <p:nvPr>
            <p:ph type="dt" sz="quarter" idx="1"/>
          </p:nvPr>
        </p:nvSpPr>
        <p:spPr>
          <a:xfrm>
            <a:off x="3829052" y="5"/>
            <a:ext cx="2930525" cy="496888"/>
          </a:xfrm>
          <a:prstGeom prst="rect">
            <a:avLst/>
          </a:prstGeom>
        </p:spPr>
        <p:txBody>
          <a:bodyPr vert="horz" lIns="91274" tIns="45637" rIns="91274" bIns="45637" rtlCol="0"/>
          <a:lstStyle>
            <a:lvl1pPr algn="r">
              <a:defRPr sz="1200">
                <a:latin typeface="Arial" pitchFamily="34" charset="0"/>
              </a:defRPr>
            </a:lvl1pPr>
          </a:lstStyle>
          <a:p>
            <a:pPr>
              <a:defRPr/>
            </a:pPr>
            <a:fld id="{3703C7A9-78D5-44F5-AC40-9F73BD775ECA}" type="datetimeFigureOut">
              <a:rPr lang="ru-RU"/>
              <a:pPr>
                <a:defRPr/>
              </a:pPr>
              <a:t>15.07.2021</a:t>
            </a:fld>
            <a:endParaRPr lang="ru-RU"/>
          </a:p>
        </p:txBody>
      </p:sp>
      <p:sp>
        <p:nvSpPr>
          <p:cNvPr id="4" name="Нижний колонтитул 3"/>
          <p:cNvSpPr>
            <a:spLocks noGrp="1"/>
          </p:cNvSpPr>
          <p:nvPr>
            <p:ph type="ftr" sz="quarter" idx="2"/>
          </p:nvPr>
        </p:nvSpPr>
        <p:spPr>
          <a:xfrm>
            <a:off x="5" y="9444039"/>
            <a:ext cx="2930525" cy="496888"/>
          </a:xfrm>
          <a:prstGeom prst="rect">
            <a:avLst/>
          </a:prstGeom>
        </p:spPr>
        <p:txBody>
          <a:bodyPr vert="horz" lIns="91274" tIns="45637" rIns="91274" bIns="45637" rtlCol="0" anchor="b"/>
          <a:lstStyle>
            <a:lvl1pPr algn="l">
              <a:defRPr sz="1200">
                <a:latin typeface="Arial" pitchFamily="34" charset="0"/>
              </a:defRPr>
            </a:lvl1pPr>
          </a:lstStyle>
          <a:p>
            <a:pPr>
              <a:defRPr/>
            </a:pPr>
            <a:endParaRPr lang="ru-RU"/>
          </a:p>
        </p:txBody>
      </p:sp>
      <p:sp>
        <p:nvSpPr>
          <p:cNvPr id="5" name="Номер слайда 4"/>
          <p:cNvSpPr>
            <a:spLocks noGrp="1"/>
          </p:cNvSpPr>
          <p:nvPr>
            <p:ph type="sldNum" sz="quarter" idx="3"/>
          </p:nvPr>
        </p:nvSpPr>
        <p:spPr>
          <a:xfrm>
            <a:off x="3829052" y="9444039"/>
            <a:ext cx="2930525" cy="496888"/>
          </a:xfrm>
          <a:prstGeom prst="rect">
            <a:avLst/>
          </a:prstGeom>
        </p:spPr>
        <p:txBody>
          <a:bodyPr vert="horz" wrap="square" lIns="91274" tIns="45637" rIns="91274" bIns="45637" numCol="1" anchor="b" anchorCtr="0" compatLnSpc="1">
            <a:prstTxWarp prst="textNoShape">
              <a:avLst/>
            </a:prstTxWarp>
          </a:bodyPr>
          <a:lstStyle>
            <a:lvl1pPr algn="r">
              <a:defRPr sz="1200"/>
            </a:lvl1pPr>
          </a:lstStyle>
          <a:p>
            <a:fld id="{D3EB7261-5B22-4181-B58F-297F758500EA}" type="slidenum">
              <a:rPr lang="ru-RU" altLang="ru-RU"/>
              <a:pPr/>
              <a:t>‹#›</a:t>
            </a:fld>
            <a:endParaRPr lang="ru-RU" altLang="ru-RU"/>
          </a:p>
        </p:txBody>
      </p:sp>
    </p:spTree>
    <p:extLst>
      <p:ext uri="{BB962C8B-B14F-4D97-AF65-F5344CB8AC3E}">
        <p14:creationId xmlns:p14="http://schemas.microsoft.com/office/powerpoint/2010/main" val="4001472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5" y="5"/>
            <a:ext cx="2930525" cy="496888"/>
          </a:xfrm>
          <a:prstGeom prst="rect">
            <a:avLst/>
          </a:prstGeom>
        </p:spPr>
        <p:txBody>
          <a:bodyPr vert="horz" lIns="91274" tIns="45637" rIns="91274" bIns="45637" rtlCol="0"/>
          <a:lstStyle>
            <a:lvl1pPr algn="l">
              <a:defRPr sz="1200">
                <a:latin typeface="Arial" charset="0"/>
              </a:defRPr>
            </a:lvl1pPr>
          </a:lstStyle>
          <a:p>
            <a:pPr>
              <a:defRPr/>
            </a:pPr>
            <a:endParaRPr lang="ru-RU"/>
          </a:p>
        </p:txBody>
      </p:sp>
      <p:sp>
        <p:nvSpPr>
          <p:cNvPr id="3" name="Дата 2"/>
          <p:cNvSpPr>
            <a:spLocks noGrp="1"/>
          </p:cNvSpPr>
          <p:nvPr>
            <p:ph type="dt" idx="1"/>
          </p:nvPr>
        </p:nvSpPr>
        <p:spPr>
          <a:xfrm>
            <a:off x="3829052" y="5"/>
            <a:ext cx="2930525" cy="496888"/>
          </a:xfrm>
          <a:prstGeom prst="rect">
            <a:avLst/>
          </a:prstGeom>
        </p:spPr>
        <p:txBody>
          <a:bodyPr vert="horz" lIns="91274" tIns="45637" rIns="91274" bIns="45637" rtlCol="0"/>
          <a:lstStyle>
            <a:lvl1pPr algn="r">
              <a:defRPr sz="1200">
                <a:latin typeface="Arial" charset="0"/>
              </a:defRPr>
            </a:lvl1pPr>
          </a:lstStyle>
          <a:p>
            <a:pPr>
              <a:defRPr/>
            </a:pPr>
            <a:fld id="{E4F1E5F1-BD5D-4AF5-9270-63BFA3FF8063}" type="datetimeFigureOut">
              <a:rPr lang="ru-RU"/>
              <a:pPr>
                <a:defRPr/>
              </a:pPr>
              <a:t>15.07.2021</a:t>
            </a:fld>
            <a:endParaRPr lang="ru-RU"/>
          </a:p>
        </p:txBody>
      </p:sp>
      <p:sp>
        <p:nvSpPr>
          <p:cNvPr id="4" name="Образ слайда 3"/>
          <p:cNvSpPr>
            <a:spLocks noGrp="1" noRot="1" noChangeAspect="1"/>
          </p:cNvSpPr>
          <p:nvPr>
            <p:ph type="sldImg" idx="2"/>
          </p:nvPr>
        </p:nvSpPr>
        <p:spPr>
          <a:xfrm>
            <a:off x="68263" y="746125"/>
            <a:ext cx="6624637" cy="3727450"/>
          </a:xfrm>
          <a:prstGeom prst="rect">
            <a:avLst/>
          </a:prstGeom>
          <a:noFill/>
          <a:ln w="12700">
            <a:solidFill>
              <a:prstClr val="black"/>
            </a:solidFill>
          </a:ln>
        </p:spPr>
        <p:txBody>
          <a:bodyPr vert="horz" lIns="91274" tIns="45637" rIns="91274" bIns="45637" rtlCol="0" anchor="ctr"/>
          <a:lstStyle/>
          <a:p>
            <a:pPr lvl="0"/>
            <a:endParaRPr lang="ru-RU" noProof="0"/>
          </a:p>
        </p:txBody>
      </p:sp>
      <p:sp>
        <p:nvSpPr>
          <p:cNvPr id="5" name="Заметки 4"/>
          <p:cNvSpPr>
            <a:spLocks noGrp="1"/>
          </p:cNvSpPr>
          <p:nvPr>
            <p:ph type="body" sz="quarter" idx="3"/>
          </p:nvPr>
        </p:nvSpPr>
        <p:spPr>
          <a:xfrm>
            <a:off x="676280" y="4722817"/>
            <a:ext cx="5408613" cy="4473575"/>
          </a:xfrm>
          <a:prstGeom prst="rect">
            <a:avLst/>
          </a:prstGeom>
        </p:spPr>
        <p:txBody>
          <a:bodyPr vert="horz" lIns="91274" tIns="45637" rIns="91274" bIns="45637"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5" y="9444039"/>
            <a:ext cx="2930525" cy="496888"/>
          </a:xfrm>
          <a:prstGeom prst="rect">
            <a:avLst/>
          </a:prstGeom>
        </p:spPr>
        <p:txBody>
          <a:bodyPr vert="horz" lIns="91274" tIns="45637" rIns="91274" bIns="45637" rtlCol="0" anchor="b"/>
          <a:lstStyle>
            <a:lvl1pPr algn="l">
              <a:defRPr sz="1200">
                <a:latin typeface="Arial" charset="0"/>
              </a:defRPr>
            </a:lvl1pPr>
          </a:lstStyle>
          <a:p>
            <a:pPr>
              <a:defRPr/>
            </a:pPr>
            <a:endParaRPr lang="ru-RU"/>
          </a:p>
        </p:txBody>
      </p:sp>
      <p:sp>
        <p:nvSpPr>
          <p:cNvPr id="7" name="Номер слайда 6"/>
          <p:cNvSpPr>
            <a:spLocks noGrp="1"/>
          </p:cNvSpPr>
          <p:nvPr>
            <p:ph type="sldNum" sz="quarter" idx="5"/>
          </p:nvPr>
        </p:nvSpPr>
        <p:spPr>
          <a:xfrm>
            <a:off x="3829052" y="9444039"/>
            <a:ext cx="2930525" cy="496888"/>
          </a:xfrm>
          <a:prstGeom prst="rect">
            <a:avLst/>
          </a:prstGeom>
        </p:spPr>
        <p:txBody>
          <a:bodyPr vert="horz" wrap="square" lIns="91274" tIns="45637" rIns="91274" bIns="45637" numCol="1" anchor="b" anchorCtr="0" compatLnSpc="1">
            <a:prstTxWarp prst="textNoShape">
              <a:avLst/>
            </a:prstTxWarp>
          </a:bodyPr>
          <a:lstStyle>
            <a:lvl1pPr algn="r">
              <a:defRPr sz="1200"/>
            </a:lvl1pPr>
          </a:lstStyle>
          <a:p>
            <a:fld id="{8F1378E8-1505-44A8-86E7-215328AAE4FE}" type="slidenum">
              <a:rPr lang="ru-RU" altLang="ru-RU"/>
              <a:pPr/>
              <a:t>‹#›</a:t>
            </a:fld>
            <a:endParaRPr lang="ru-RU" altLang="ru-RU"/>
          </a:p>
        </p:txBody>
      </p:sp>
    </p:spTree>
    <p:extLst>
      <p:ext uri="{BB962C8B-B14F-4D97-AF65-F5344CB8AC3E}">
        <p14:creationId xmlns:p14="http://schemas.microsoft.com/office/powerpoint/2010/main" val="32392398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1709" indent="-285272" eaLnBrk="0" hangingPunct="0">
              <a:spcBef>
                <a:spcPct val="30000"/>
              </a:spcBef>
              <a:defRPr sz="1200">
                <a:solidFill>
                  <a:schemeClr val="tx1"/>
                </a:solidFill>
                <a:latin typeface="Calibri" panose="020F0502020204030204" pitchFamily="34" charset="0"/>
              </a:defRPr>
            </a:lvl2pPr>
            <a:lvl3pPr marL="1141091" indent="-228218" eaLnBrk="0" hangingPunct="0">
              <a:spcBef>
                <a:spcPct val="30000"/>
              </a:spcBef>
              <a:defRPr sz="1200">
                <a:solidFill>
                  <a:schemeClr val="tx1"/>
                </a:solidFill>
                <a:latin typeface="Calibri" panose="020F0502020204030204" pitchFamily="34" charset="0"/>
              </a:defRPr>
            </a:lvl3pPr>
            <a:lvl4pPr marL="1597526" indent="-228218" eaLnBrk="0" hangingPunct="0">
              <a:spcBef>
                <a:spcPct val="30000"/>
              </a:spcBef>
              <a:defRPr sz="1200">
                <a:solidFill>
                  <a:schemeClr val="tx1"/>
                </a:solidFill>
                <a:latin typeface="Calibri" panose="020F0502020204030204" pitchFamily="34" charset="0"/>
              </a:defRPr>
            </a:lvl4pPr>
            <a:lvl5pPr marL="2053964" indent="-228218" eaLnBrk="0" hangingPunct="0">
              <a:spcBef>
                <a:spcPct val="30000"/>
              </a:spcBef>
              <a:defRPr sz="1200">
                <a:solidFill>
                  <a:schemeClr val="tx1"/>
                </a:solidFill>
                <a:latin typeface="Calibri" panose="020F0502020204030204" pitchFamily="34" charset="0"/>
              </a:defRPr>
            </a:lvl5pPr>
            <a:lvl6pPr marL="2510399" indent="-228218" eaLnBrk="0" fontAlgn="base" hangingPunct="0">
              <a:spcBef>
                <a:spcPct val="30000"/>
              </a:spcBef>
              <a:spcAft>
                <a:spcPct val="0"/>
              </a:spcAft>
              <a:defRPr sz="1200">
                <a:solidFill>
                  <a:schemeClr val="tx1"/>
                </a:solidFill>
                <a:latin typeface="Calibri" panose="020F0502020204030204" pitchFamily="34" charset="0"/>
              </a:defRPr>
            </a:lvl6pPr>
            <a:lvl7pPr marL="2966836" indent="-228218" eaLnBrk="0" fontAlgn="base" hangingPunct="0">
              <a:spcBef>
                <a:spcPct val="30000"/>
              </a:spcBef>
              <a:spcAft>
                <a:spcPct val="0"/>
              </a:spcAft>
              <a:defRPr sz="1200">
                <a:solidFill>
                  <a:schemeClr val="tx1"/>
                </a:solidFill>
                <a:latin typeface="Calibri" panose="020F0502020204030204" pitchFamily="34" charset="0"/>
              </a:defRPr>
            </a:lvl7pPr>
            <a:lvl8pPr marL="3423272" indent="-228218" eaLnBrk="0" fontAlgn="base" hangingPunct="0">
              <a:spcBef>
                <a:spcPct val="30000"/>
              </a:spcBef>
              <a:spcAft>
                <a:spcPct val="0"/>
              </a:spcAft>
              <a:defRPr sz="1200">
                <a:solidFill>
                  <a:schemeClr val="tx1"/>
                </a:solidFill>
                <a:latin typeface="Calibri" panose="020F0502020204030204" pitchFamily="34" charset="0"/>
              </a:defRPr>
            </a:lvl8pPr>
            <a:lvl9pPr marL="3879708" indent="-228218"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326A04D-523F-4839-8D4C-1F4AAC158FB6}" type="slidenum">
              <a:rPr lang="ru-RU" altLang="ru-RU">
                <a:latin typeface="Arial" panose="020B0604020202020204" pitchFamily="34" charset="0"/>
              </a:rPr>
              <a:pPr eaLnBrk="1" hangingPunct="1">
                <a:spcBef>
                  <a:spcPct val="0"/>
                </a:spcBef>
              </a:pPr>
              <a:t>1</a:t>
            </a:fld>
            <a:endParaRPr lang="ru-RU" altLang="ru-RU">
              <a:latin typeface="Arial" panose="020B0604020202020204" pitchFamily="34" charset="0"/>
            </a:endParaRPr>
          </a:p>
        </p:txBody>
      </p:sp>
      <p:sp>
        <p:nvSpPr>
          <p:cNvPr id="30723" name="Rectangle 1"/>
          <p:cNvSpPr>
            <a:spLocks noGrp="1" noRot="1" noChangeAspect="1" noChangeArrowheads="1" noTextEdit="1"/>
          </p:cNvSpPr>
          <p:nvPr>
            <p:ph type="sldImg"/>
          </p:nvPr>
        </p:nvSpPr>
        <p:spPr bwMode="auto">
          <a:xfrm>
            <a:off x="-144463" y="884238"/>
            <a:ext cx="7742238" cy="4356100"/>
          </a:xfrm>
          <a:solidFill>
            <a:srgbClr val="FFFFFF"/>
          </a:solidFill>
          <a:ln>
            <a:solidFill>
              <a:srgbClr val="000000"/>
            </a:solidFill>
            <a:miter lim="800000"/>
            <a:headEnd/>
            <a:tailEnd/>
          </a:ln>
        </p:spPr>
      </p:sp>
      <p:sp>
        <p:nvSpPr>
          <p:cNvPr id="30724" name="Rectangle 2"/>
          <p:cNvSpPr>
            <a:spLocks noGrp="1" noChangeArrowheads="1"/>
          </p:cNvSpPr>
          <p:nvPr>
            <p:ph type="body" idx="1"/>
          </p:nvPr>
        </p:nvSpPr>
        <p:spPr bwMode="auto">
          <a:xfrm>
            <a:off x="744539" y="5521329"/>
            <a:ext cx="5962650" cy="5233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r>
              <a:rPr lang="ru-RU" altLang="ru-RU" dirty="0" smtClean="0"/>
              <a:t>Уважаемые </a:t>
            </a:r>
            <a:r>
              <a:rPr lang="ru-RU" altLang="ru-RU" dirty="0" smtClean="0"/>
              <a:t>участники!</a:t>
            </a:r>
            <a:endParaRPr lang="ru-RU" altLang="ru-RU" dirty="0"/>
          </a:p>
        </p:txBody>
      </p:sp>
      <p:sp>
        <p:nvSpPr>
          <p:cNvPr id="30725" name="Верхний колонтитул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anose="020F0502020204030204" pitchFamily="34" charset="0"/>
              </a:defRPr>
            </a:lvl1pPr>
            <a:lvl2pPr marL="741709" indent="-285272" eaLnBrk="0" hangingPunct="0">
              <a:spcBef>
                <a:spcPct val="30000"/>
              </a:spcBef>
              <a:defRPr sz="1200">
                <a:solidFill>
                  <a:schemeClr val="tx1"/>
                </a:solidFill>
                <a:latin typeface="Calibri" panose="020F0502020204030204" pitchFamily="34" charset="0"/>
              </a:defRPr>
            </a:lvl2pPr>
            <a:lvl3pPr marL="1141091" indent="-228218" eaLnBrk="0" hangingPunct="0">
              <a:spcBef>
                <a:spcPct val="30000"/>
              </a:spcBef>
              <a:defRPr sz="1200">
                <a:solidFill>
                  <a:schemeClr val="tx1"/>
                </a:solidFill>
                <a:latin typeface="Calibri" panose="020F0502020204030204" pitchFamily="34" charset="0"/>
              </a:defRPr>
            </a:lvl3pPr>
            <a:lvl4pPr marL="1597526" indent="-228218" eaLnBrk="0" hangingPunct="0">
              <a:spcBef>
                <a:spcPct val="30000"/>
              </a:spcBef>
              <a:defRPr sz="1200">
                <a:solidFill>
                  <a:schemeClr val="tx1"/>
                </a:solidFill>
                <a:latin typeface="Calibri" panose="020F0502020204030204" pitchFamily="34" charset="0"/>
              </a:defRPr>
            </a:lvl4pPr>
            <a:lvl5pPr marL="2053964" indent="-228218" eaLnBrk="0" hangingPunct="0">
              <a:spcBef>
                <a:spcPct val="30000"/>
              </a:spcBef>
              <a:defRPr sz="1200">
                <a:solidFill>
                  <a:schemeClr val="tx1"/>
                </a:solidFill>
                <a:latin typeface="Calibri" panose="020F0502020204030204" pitchFamily="34" charset="0"/>
              </a:defRPr>
            </a:lvl5pPr>
            <a:lvl6pPr marL="2510399" indent="-228218" eaLnBrk="0" fontAlgn="base" hangingPunct="0">
              <a:spcBef>
                <a:spcPct val="30000"/>
              </a:spcBef>
              <a:spcAft>
                <a:spcPct val="0"/>
              </a:spcAft>
              <a:defRPr sz="1200">
                <a:solidFill>
                  <a:schemeClr val="tx1"/>
                </a:solidFill>
                <a:latin typeface="Calibri" panose="020F0502020204030204" pitchFamily="34" charset="0"/>
              </a:defRPr>
            </a:lvl6pPr>
            <a:lvl7pPr marL="2966836" indent="-228218" eaLnBrk="0" fontAlgn="base" hangingPunct="0">
              <a:spcBef>
                <a:spcPct val="30000"/>
              </a:spcBef>
              <a:spcAft>
                <a:spcPct val="0"/>
              </a:spcAft>
              <a:defRPr sz="1200">
                <a:solidFill>
                  <a:schemeClr val="tx1"/>
                </a:solidFill>
                <a:latin typeface="Calibri" panose="020F0502020204030204" pitchFamily="34" charset="0"/>
              </a:defRPr>
            </a:lvl7pPr>
            <a:lvl8pPr marL="3423272" indent="-228218" eaLnBrk="0" fontAlgn="base" hangingPunct="0">
              <a:spcBef>
                <a:spcPct val="30000"/>
              </a:spcBef>
              <a:spcAft>
                <a:spcPct val="0"/>
              </a:spcAft>
              <a:defRPr sz="1200">
                <a:solidFill>
                  <a:schemeClr val="tx1"/>
                </a:solidFill>
                <a:latin typeface="Calibri" panose="020F0502020204030204" pitchFamily="34" charset="0"/>
              </a:defRPr>
            </a:lvl8pPr>
            <a:lvl9pPr marL="3879708" indent="-228218"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ru-RU" altLang="ru-RU">
              <a:latin typeface="Arial" panose="020B0604020202020204" pitchFamily="34" charset="0"/>
            </a:endParaRPr>
          </a:p>
        </p:txBody>
      </p:sp>
    </p:spTree>
    <p:extLst>
      <p:ext uri="{BB962C8B-B14F-4D97-AF65-F5344CB8AC3E}">
        <p14:creationId xmlns:p14="http://schemas.microsoft.com/office/powerpoint/2010/main" val="897806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 соответствии с областным законом «Об административных правонарушениях» за нарушение требований, определенных областными законами в области обращения с животными как домашними, так и безнадзорными установлена административная ответственность:</a:t>
            </a:r>
          </a:p>
          <a:p>
            <a:r>
              <a:rPr lang="ru-RU" dirty="0" smtClean="0"/>
              <a:t>- за требований, предъявляемых к содержанию и выгулу домашних животных; </a:t>
            </a:r>
          </a:p>
          <a:p>
            <a:r>
              <a:rPr lang="ru-RU" dirty="0" smtClean="0"/>
              <a:t>- за нарушение требований, предъявляемых к обращению с животными без владельцев;</a:t>
            </a:r>
          </a:p>
          <a:p>
            <a:pPr marL="171450" indent="-171450">
              <a:buFontTx/>
              <a:buChar char="-"/>
            </a:pPr>
            <a:r>
              <a:rPr lang="ru-RU" dirty="0" smtClean="0"/>
              <a:t>за жестокое обращение с животными;</a:t>
            </a:r>
          </a:p>
          <a:p>
            <a:pPr marL="171450" indent="-171450">
              <a:buFontTx/>
              <a:buChar char="-"/>
            </a:pPr>
            <a:r>
              <a:rPr lang="ru-RU" dirty="0" smtClean="0"/>
              <a:t>За нарушение тишины.</a:t>
            </a:r>
          </a:p>
          <a:p>
            <a:r>
              <a:rPr lang="ru-RU" dirty="0" smtClean="0"/>
              <a:t>Лицами уполномоченными составлять протоколы об административных правонарушениях предусмотренных являются должностные лица органов местного самоуправления, в том числе являющиеся членами административных комиссий муниципальных образований.</a:t>
            </a:r>
          </a:p>
          <a:p>
            <a:endParaRPr lang="ru-RU" dirty="0" smtClean="0"/>
          </a:p>
          <a:p>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10</a:t>
            </a:fld>
            <a:endParaRPr lang="ru-RU" altLang="ru-RU"/>
          </a:p>
        </p:txBody>
      </p:sp>
    </p:spTree>
    <p:extLst>
      <p:ext uri="{BB962C8B-B14F-4D97-AF65-F5344CB8AC3E}">
        <p14:creationId xmlns:p14="http://schemas.microsoft.com/office/powerpoint/2010/main" val="3805620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 соответствии с Программой профилактики нарушений обязательных требований в области обращения с животными на 2021 год и плановый период 2022-2023 годов, утвержденной распоряжением Управления от 21.12.2020 № 173 Управление проводит информационную кампанию в средствах массовой информации, на интернет-порталах Управления, подведомственных учреждений, органов местного самоуправления через многофункциональные центры на тему «Мы в ответе за тех, кого приручили» - это размещение информационных роликов, тематических комиксов, распространение листовок и </a:t>
            </a:r>
            <a:r>
              <a:rPr lang="ru-RU" dirty="0" err="1" smtClean="0"/>
              <a:t>флаеров</a:t>
            </a:r>
            <a:r>
              <a:rPr lang="ru-RU" dirty="0" smtClean="0"/>
              <a:t>, интервью с </a:t>
            </a:r>
            <a:r>
              <a:rPr lang="ru-RU" dirty="0" err="1" smtClean="0"/>
              <a:t>медийными</a:t>
            </a:r>
            <a:r>
              <a:rPr lang="ru-RU" dirty="0" smtClean="0"/>
              <a:t> личностями,</a:t>
            </a:r>
            <a:r>
              <a:rPr lang="ru-RU" baseline="0" dirty="0" smtClean="0"/>
              <a:t> проведение </a:t>
            </a:r>
            <a:r>
              <a:rPr lang="ru-RU" baseline="0" dirty="0" err="1" smtClean="0"/>
              <a:t>флеш</a:t>
            </a:r>
            <a:r>
              <a:rPr lang="ru-RU" baseline="0" dirty="0" smtClean="0"/>
              <a:t> моба к дню защиты детей 01 июня.</a:t>
            </a:r>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11</a:t>
            </a:fld>
            <a:endParaRPr lang="ru-RU" altLang="ru-RU"/>
          </a:p>
        </p:txBody>
      </p:sp>
    </p:spTree>
    <p:extLst>
      <p:ext uri="{BB962C8B-B14F-4D97-AF65-F5344CB8AC3E}">
        <p14:creationId xmlns:p14="http://schemas.microsoft.com/office/powerpoint/2010/main" val="2339027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Исходя из существующих обстоятельств Управление делает то, что в наших силах. </a:t>
            </a:r>
            <a:r>
              <a:rPr lang="ru-RU" baseline="0" dirty="0" smtClean="0"/>
              <a:t>Поскольку бюджет этого проекта не был сформирован заранее в 2020 году, то решили использовать административный ресурс и подключить все органы исполнительной власти к решению тех моментов, которые  в их полномочиях и пригласили их участвовать в п</a:t>
            </a:r>
            <a:r>
              <a:rPr lang="ru-RU" dirty="0" smtClean="0"/>
              <a:t>роекте</a:t>
            </a:r>
            <a:r>
              <a:rPr lang="ru-RU" baseline="0" dirty="0" smtClean="0"/>
              <a:t> «Мы в ответе за тех, кого приручили». На наш призыв откликнулись ряд Комитетов, с которыми мы активно сотрудничаем.</a:t>
            </a:r>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12</a:t>
            </a:fld>
            <a:endParaRPr lang="ru-RU" altLang="ru-RU"/>
          </a:p>
        </p:txBody>
      </p:sp>
    </p:spTree>
    <p:extLst>
      <p:ext uri="{BB962C8B-B14F-4D97-AF65-F5344CB8AC3E}">
        <p14:creationId xmlns:p14="http://schemas.microsoft.com/office/powerpoint/2010/main" val="1684826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solidFill>
                  <a:srgbClr val="FFFF00"/>
                </a:solidFill>
                <a:latin typeface="Times New Roman" panose="02020603050405020304" pitchFamily="18" charset="0"/>
                <a:cs typeface="Times New Roman" panose="02020603050405020304" pitchFamily="18" charset="0"/>
              </a:rPr>
              <a:t>С 22.01.2018</a:t>
            </a:r>
            <a:r>
              <a:rPr lang="ru-RU" baseline="0" dirty="0" smtClean="0">
                <a:solidFill>
                  <a:srgbClr val="FFFF00"/>
                </a:solidFill>
                <a:latin typeface="Times New Roman" panose="02020603050405020304" pitchFamily="18" charset="0"/>
                <a:cs typeface="Times New Roman" panose="02020603050405020304" pitchFamily="18" charset="0"/>
              </a:rPr>
              <a:t> </a:t>
            </a:r>
            <a:r>
              <a:rPr lang="ru-RU" baseline="0" dirty="0" smtClean="0">
                <a:latin typeface="Times New Roman" panose="02020603050405020304" pitchFamily="18" charset="0"/>
                <a:cs typeface="Times New Roman" panose="02020603050405020304" pitchFamily="18" charset="0"/>
              </a:rPr>
              <a:t>вступил в силу Федеральный закон "Об ответственном обращении с животными…». В этой связи, Ленинградская область приняла два новых областных закона взамен ранее существующих «Об обращении с животными без владельцев» и «О содержании и защите домашних животных». Полномочия в сфере обращения с безнадзорными животными на территории Ленинградской области переданы органам местного самоуправления областным законом, на основании которого они заключают контракт на осуществление мероприятий по отлову, транспортировке, стерилизации, вакцинации в соответствии с 44-м федеральным законом.  </a:t>
            </a:r>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2</a:t>
            </a:fld>
            <a:endParaRPr lang="ru-RU" altLang="ru-RU"/>
          </a:p>
        </p:txBody>
      </p:sp>
    </p:spTree>
    <p:extLst>
      <p:ext uri="{BB962C8B-B14F-4D97-AF65-F5344CB8AC3E}">
        <p14:creationId xmlns:p14="http://schemas.microsoft.com/office/powerpoint/2010/main" val="4129661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spcAft>
                <a:spcPts val="0"/>
              </a:spcAft>
            </a:pPr>
            <a:r>
              <a:rPr lang="ru-RU" dirty="0" smtClean="0"/>
              <a:t>В</a:t>
            </a:r>
            <a:r>
              <a:rPr lang="ru-RU" baseline="0" dirty="0" smtClean="0"/>
              <a:t> соответствии со статьей 7 Федерального закона Управление ветеринарии наделено с 04.02.2020  полномочиями  осуществления государственного надзора в области обращения с животными. </a:t>
            </a:r>
            <a:r>
              <a:rPr lang="ru-RU" dirty="0" smtClean="0"/>
              <a:t>Кроме</a:t>
            </a:r>
            <a:r>
              <a:rPr lang="ru-RU" baseline="0" dirty="0" smtClean="0"/>
              <a:t> того, мы разработали два порядка осуществления деятельности по обращению с животными без владельцев и организации деятельности приютов для животных и норм содержания животных в них, утверждены постановлением правительства Ленинградской области. </a:t>
            </a:r>
            <a:r>
              <a:rPr lang="ru-RU" dirty="0" smtClean="0"/>
              <a:t>Указанные нормативные правовые акты определяют механизм работы с безнадзорными животными в Ленинградской области, а также осуществление</a:t>
            </a:r>
            <a:r>
              <a:rPr lang="ru-RU" baseline="0" dirty="0" smtClean="0"/>
              <a:t> надзора в этой области</a:t>
            </a:r>
            <a:r>
              <a:rPr lang="ru-RU" dirty="0" smtClean="0"/>
              <a:t>. </a:t>
            </a:r>
            <a:r>
              <a:rPr lang="ru-RU" baseline="0" dirty="0" smtClean="0"/>
              <a:t> Хочу отметить, что под надзор попадают и органы местного самоуправления и на следующий год мы планируем его включить в план проверок на 2022 год.</a:t>
            </a:r>
            <a:r>
              <a:rPr lang="ru-RU" sz="1200" dirty="0" smtClean="0">
                <a:effectLst/>
                <a:latin typeface="Times New Roman"/>
                <a:ea typeface="Calibri"/>
              </a:rPr>
              <a:t>              </a:t>
            </a:r>
          </a:p>
          <a:p>
            <a:pPr>
              <a:spcAft>
                <a:spcPts val="0"/>
              </a:spcAft>
            </a:pPr>
            <a:endParaRPr lang="ru-RU" sz="1200" dirty="0" smtClean="0">
              <a:solidFill>
                <a:srgbClr val="FFFF00"/>
              </a:solidFill>
              <a:effectLst/>
              <a:latin typeface="Times New Roman"/>
              <a:ea typeface="Calibri"/>
            </a:endParaRPr>
          </a:p>
          <a:p>
            <a:pPr>
              <a:spcAft>
                <a:spcPts val="0"/>
              </a:spcAft>
            </a:pPr>
            <a:r>
              <a:rPr lang="ru-RU" sz="1200" dirty="0" smtClean="0">
                <a:solidFill>
                  <a:srgbClr val="FFFF00"/>
                </a:solidFill>
                <a:effectLst/>
                <a:latin typeface="Times New Roman"/>
                <a:ea typeface="Calibri"/>
              </a:rPr>
              <a:t>я бы здесь добавила - какие наши предложения, что нового, что меняется</a:t>
            </a:r>
          </a:p>
          <a:p>
            <a:endParaRPr lang="ru-RU" dirty="0">
              <a:solidFill>
                <a:srgbClr val="FFFF00"/>
              </a:solidFill>
            </a:endParaRPr>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3</a:t>
            </a:fld>
            <a:endParaRPr lang="ru-RU" altLang="ru-RU"/>
          </a:p>
        </p:txBody>
      </p:sp>
    </p:spTree>
    <p:extLst>
      <p:ext uri="{BB962C8B-B14F-4D97-AF65-F5344CB8AC3E}">
        <p14:creationId xmlns:p14="http://schemas.microsoft.com/office/powerpoint/2010/main" val="796934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Начиная</a:t>
            </a:r>
            <a:r>
              <a:rPr lang="ru-RU" baseline="0" dirty="0" smtClean="0"/>
              <a:t> с 01 января текущего года Управление наделено полномочиями в области обращения с животными без владельцев. Ранее эти полномочия были у Комитета по жилищно-коммунальному хозяйству. Хочу отметит, что это направление для Управления ветеринарии стало «не паханым полем». Менее, чем за полгода пришлось разработать новые нормативно-правовые акты, провести анализ работы органов местного самоуправления за предыдущие годы, определить слабые места и определить стратегию последующей работы, о чем я сегодня и расскажу. </a:t>
            </a:r>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4</a:t>
            </a:fld>
            <a:endParaRPr lang="ru-RU" altLang="ru-RU"/>
          </a:p>
        </p:txBody>
      </p:sp>
    </p:spTree>
    <p:extLst>
      <p:ext uri="{BB962C8B-B14F-4D97-AF65-F5344CB8AC3E}">
        <p14:creationId xmlns:p14="http://schemas.microsoft.com/office/powerpoint/2010/main" val="1618843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Несмотря на то,</a:t>
            </a:r>
            <a:r>
              <a:rPr lang="ru-RU" baseline="0" dirty="0" smtClean="0"/>
              <a:t> что в течение долгого времени принимался федеральный закон об ответственном отношении с животными и казалось бы в нем должны были быть учтены все вопросы по стабилизации ситуации с животными, до сих пор оказались не решенными три главных вопроса:</a:t>
            </a:r>
          </a:p>
          <a:p>
            <a:pPr marL="171450" indent="-171450">
              <a:buFontTx/>
              <a:buChar char="-"/>
            </a:pPr>
            <a:r>
              <a:rPr lang="ru-RU" baseline="0" dirty="0" smtClean="0"/>
              <a:t>Отсутствие правил по идентификации животных;</a:t>
            </a:r>
          </a:p>
          <a:p>
            <a:pPr marL="171450" indent="-171450">
              <a:buFontTx/>
              <a:buChar char="-"/>
            </a:pPr>
            <a:r>
              <a:rPr lang="ru-RU" baseline="0" dirty="0" smtClean="0"/>
              <a:t>Отсутствие административной ответственности за нарушение требований федерального закона;</a:t>
            </a:r>
          </a:p>
          <a:p>
            <a:pPr marL="171450" indent="-171450">
              <a:buFontTx/>
              <a:buChar char="-"/>
            </a:pPr>
            <a:r>
              <a:rPr lang="ru-RU" baseline="0" dirty="0" smtClean="0"/>
              <a:t>Отсутствие налога на животных. Только наличие налога на животное позволит регулировать количество животных, которые содержать граждане. Отсутствием налога на животное, взятое из приюта можно стимулировать граждан брать себе питомцев из приюта. Также минимальный налог на стерилизованное животное позволит регулировать появление нежелательного потомства. Само наличие налога на каждое животное заставит людей думать, сколько они вообще хотят их содержать в квартире или в доме.  </a:t>
            </a:r>
          </a:p>
          <a:p>
            <a:pPr marL="0" indent="0">
              <a:buFontTx/>
              <a:buNone/>
            </a:pPr>
            <a:r>
              <a:rPr lang="ru-RU" baseline="0" dirty="0" smtClean="0"/>
              <a:t>Казалось бы решение проблемы лежит на поверхности, но факт остается фактом. В такой ситуации все принимаемые нами меры в разы теряют свою эффективность.</a:t>
            </a:r>
          </a:p>
          <a:p>
            <a:pPr marL="0" indent="0">
              <a:buFontTx/>
              <a:buNone/>
            </a:pPr>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5</a:t>
            </a:fld>
            <a:endParaRPr lang="ru-RU" altLang="ru-RU"/>
          </a:p>
        </p:txBody>
      </p:sp>
    </p:spTree>
    <p:extLst>
      <p:ext uri="{BB962C8B-B14F-4D97-AF65-F5344CB8AC3E}">
        <p14:creationId xmlns:p14="http://schemas.microsoft.com/office/powerpoint/2010/main" val="501687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Государственных и муниципальных приютов на территории Ленинградской области нет, имеются только частные и то, большая</a:t>
            </a:r>
            <a:r>
              <a:rPr lang="ru-RU" baseline="0" dirty="0" smtClean="0"/>
              <a:t> их часть не зарегистрирована официально. Согласно федерального закона владельцами частных приютов для животных могут быть индивидуальные предприниматели или юридические лица. По факту это неравнодушные к животным люди на своих приусадебных участках содержат до 50-70 животных и тем самым создают массу неудобств соседям. Регистрироваться либо боятся либо не считают нужным, некоторые просто не знают с его начать. Для последних Управление разработало методические рекомендации, где пошагово расписано с чего начать и как пройти этот сложный путь по регистрации приюта.</a:t>
            </a:r>
          </a:p>
          <a:p>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6</a:t>
            </a:fld>
            <a:endParaRPr lang="ru-RU" altLang="ru-RU"/>
          </a:p>
        </p:txBody>
      </p:sp>
    </p:spTree>
    <p:extLst>
      <p:ext uri="{BB962C8B-B14F-4D97-AF65-F5344CB8AC3E}">
        <p14:creationId xmlns:p14="http://schemas.microsoft.com/office/powerpoint/2010/main" val="3884672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Следовательно нужны механизмы, которые помогут стимулировать существующие приюты для участие в процессе работы с безнадзорными животными,</a:t>
            </a:r>
            <a:r>
              <a:rPr lang="ru-RU" baseline="0" dirty="0" smtClean="0"/>
              <a:t> отловленными на территориях муниципальных образований. Это могут быть меры поддержки для приютов, которые уже в этом году берут животных на 10-ти дневную передержку и для тех которые будут содержать животных в своих приютах до момента их естественной смерти. Для первых мы разработали постановление О предоставлении субсидий на содержание на территории Ленинградской области приютов для животных без владельцев. Для вторых – Мероприятие в государственную программу  «Предоставление субсидий на содержание на территории Ленинградской области приютов для животных без владельцев», где приюты смогут получать определенную сумму на животное за каждый день содержания.</a:t>
            </a:r>
          </a:p>
          <a:p>
            <a:endParaRPr lang="ru-RU" baseline="0" dirty="0" smtClean="0"/>
          </a:p>
          <a:p>
            <a:r>
              <a:rPr lang="ru-RU" baseline="0" dirty="0" smtClean="0"/>
              <a:t>ОМСУ,  имея полномочия по созданию муниципальных приютов, проблему на своем уровне не решают. </a:t>
            </a:r>
          </a:p>
          <a:p>
            <a:endParaRPr lang="ru-RU" baseline="0" dirty="0" smtClean="0"/>
          </a:p>
          <a:p>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7</a:t>
            </a:fld>
            <a:endParaRPr lang="ru-RU" altLang="ru-RU"/>
          </a:p>
        </p:txBody>
      </p:sp>
    </p:spTree>
    <p:extLst>
      <p:ext uri="{BB962C8B-B14F-4D97-AF65-F5344CB8AC3E}">
        <p14:creationId xmlns:p14="http://schemas.microsoft.com/office/powerpoint/2010/main" val="1489774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Главная задача Управления в этом проекте – это обратить внимание граждан на то, что проблема с безнадзорными животными существует и их наличие на улицах исключительно заслуга безответственных граждан. Воспитание подрастающего поколения сегодня принесет свои плоды через несколько лет. Возможно, что какая-то часть взрослых</a:t>
            </a:r>
            <a:r>
              <a:rPr lang="ru-RU" baseline="0" dirty="0" smtClean="0"/>
              <a:t> задумается, прежде, чем пойти на поводу у ребенка и завести домашнее животное. Кто-то подумает много раз, прежде, чем оставит животное на улице. В одном мы уверены точно, что если ничего не делать, то ничего и не будет! Поэтому нельзя списывать со счетов роль социальной рекламы в любом возможном варианте. А  сейчас хочу предложить вашему вниманию видеоролик.</a:t>
            </a:r>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8</a:t>
            </a:fld>
            <a:endParaRPr lang="ru-RU" altLang="ru-RU"/>
          </a:p>
        </p:txBody>
      </p:sp>
    </p:spTree>
    <p:extLst>
      <p:ext uri="{BB962C8B-B14F-4D97-AF65-F5344CB8AC3E}">
        <p14:creationId xmlns:p14="http://schemas.microsoft.com/office/powerpoint/2010/main" val="1961430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F1378E8-1505-44A8-86E7-215328AAE4FE}" type="slidenum">
              <a:rPr lang="ru-RU" altLang="ru-RU" smtClean="0"/>
              <a:pPr/>
              <a:t>9</a:t>
            </a:fld>
            <a:endParaRPr lang="ru-RU" altLang="ru-RU"/>
          </a:p>
        </p:txBody>
      </p:sp>
    </p:spTree>
    <p:extLst>
      <p:ext uri="{BB962C8B-B14F-4D97-AF65-F5344CB8AC3E}">
        <p14:creationId xmlns:p14="http://schemas.microsoft.com/office/powerpoint/2010/main" val="684305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7213580" y="3810005"/>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7213604"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7213604"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 y="3675532"/>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609600" y="2401892"/>
            <a:ext cx="11277600" cy="1470025"/>
          </a:xfrm>
        </p:spPr>
        <p:txBody>
          <a:bodyPr anchor="b"/>
          <a:lstStyle>
            <a:lvl1pPr>
              <a:defRPr sz="4400">
                <a:solidFill>
                  <a:schemeClr val="bg1"/>
                </a:solidFill>
              </a:defRPr>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8940800" y="4206240"/>
            <a:ext cx="1280160" cy="457200"/>
          </a:xfrm>
        </p:spPr>
        <p:txBody>
          <a:bodyPr/>
          <a:lstStyle/>
          <a:p>
            <a:pPr>
              <a:defRPr/>
            </a:pPr>
            <a:fld id="{C8A9AE25-FDA3-4A2B-BFA3-A53C8FC68645}" type="datetimeFigureOut">
              <a:rPr lang="ru-RU" smtClean="0"/>
              <a:pPr>
                <a:defRPr/>
              </a:pPr>
              <a:t>15.07.2021</a:t>
            </a:fld>
            <a:endParaRPr lang="ru-RU"/>
          </a:p>
        </p:txBody>
      </p:sp>
      <p:sp>
        <p:nvSpPr>
          <p:cNvPr id="17" name="Нижний колонтитул 16"/>
          <p:cNvSpPr>
            <a:spLocks noGrp="1"/>
          </p:cNvSpPr>
          <p:nvPr>
            <p:ph type="ftr" sz="quarter" idx="11"/>
          </p:nvPr>
        </p:nvSpPr>
        <p:spPr>
          <a:xfrm>
            <a:off x="7213600" y="4205288"/>
            <a:ext cx="1727200" cy="457200"/>
          </a:xfrm>
        </p:spPr>
        <p:txBody>
          <a:bodyPr/>
          <a:lstStyle/>
          <a:p>
            <a:pPr>
              <a:defRPr/>
            </a:pPr>
            <a:endParaRPr lang="ru-RU"/>
          </a:p>
        </p:txBody>
      </p:sp>
      <p:sp>
        <p:nvSpPr>
          <p:cNvPr id="29" name="Номер слайда 28"/>
          <p:cNvSpPr>
            <a:spLocks noGrp="1"/>
          </p:cNvSpPr>
          <p:nvPr>
            <p:ph type="sldNum" sz="quarter" idx="12"/>
          </p:nvPr>
        </p:nvSpPr>
        <p:spPr>
          <a:xfrm>
            <a:off x="11093452" y="1136"/>
            <a:ext cx="996949" cy="365760"/>
          </a:xfrm>
        </p:spPr>
        <p:txBody>
          <a:bodyPr/>
          <a:lstStyle>
            <a:lvl1pPr algn="r">
              <a:defRPr sz="1800">
                <a:solidFill>
                  <a:schemeClr val="bg1"/>
                </a:solidFill>
              </a:defRPr>
            </a:lvl1pPr>
          </a:lstStyle>
          <a:p>
            <a:fld id="{31C34B0F-F333-4BA3-A382-00D9EA09DC29}" type="slidenum">
              <a:rPr lang="ru-RU" altLang="ru-RU" smtClean="0"/>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pPr>
              <a:defRPr/>
            </a:pPr>
            <a:fld id="{05789F27-14E6-4DF0-8659-4E23F7C6958A}" type="datetimeFigureOut">
              <a:rPr lang="ru-RU" smtClean="0"/>
              <a:pPr>
                <a:defRPr/>
              </a:pPr>
              <a:t>15.07.2021</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98370B64-933A-4648-BDA6-4F6D553BC084}" type="slidenum">
              <a:rPr lang="ru-RU" altLang="ru-RU" smtClean="0"/>
              <a:pPr/>
              <a:t>‹#›</a:t>
            </a:fld>
            <a:endParaRPr lang="ru-RU"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042400" y="1143000"/>
            <a:ext cx="2540000" cy="548640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609600" y="1143000"/>
            <a:ext cx="8331200" cy="548640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pPr>
              <a:defRPr/>
            </a:pPr>
            <a:fld id="{14E8DC24-0745-4BB9-BA97-DBE752F36B6A}" type="datetimeFigureOut">
              <a:rPr lang="ru-RU" smtClean="0"/>
              <a:pPr>
                <a:defRPr/>
              </a:pPr>
              <a:t>15.07.2021</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720A5E49-4739-4823-B0EA-D8E6BDD7F1CD}" type="slidenum">
              <a:rPr lang="ru-RU" altLang="ru-RU" smtClean="0"/>
              <a:pPr/>
              <a:t>‹#›</a:t>
            </a:fld>
            <a:endParaRPr lang="ru-RU" alt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2" y="2130426"/>
            <a:ext cx="10361084" cy="1468438"/>
          </a:xfrm>
        </p:spPr>
        <p:txBody>
          <a:bodyPr/>
          <a:lstStyle/>
          <a:p>
            <a:r>
              <a:rPr lang="ru-RU"/>
              <a:t>Образец заголовка</a:t>
            </a:r>
          </a:p>
        </p:txBody>
      </p:sp>
      <p:sp>
        <p:nvSpPr>
          <p:cNvPr id="3" name="Rectangle 3"/>
          <p:cNvSpPr>
            <a:spLocks noGrp="1" noChangeArrowheads="1"/>
          </p:cNvSpPr>
          <p:nvPr>
            <p:ph type="dt" idx="10"/>
          </p:nvPr>
        </p:nvSpPr>
        <p:spPr/>
        <p:txBody>
          <a:bodyPr/>
          <a:lstStyle>
            <a:lvl1pPr>
              <a:defRPr/>
            </a:lvl1pPr>
          </a:lstStyle>
          <a:p>
            <a:pPr>
              <a:defRPr/>
            </a:pPr>
            <a:r>
              <a:rPr lang="ru-RU"/>
              <a:t>23.7.12</a:t>
            </a:r>
          </a:p>
        </p:txBody>
      </p:sp>
      <p:sp>
        <p:nvSpPr>
          <p:cNvPr id="4" name="Rectangle 5"/>
          <p:cNvSpPr>
            <a:spLocks noGrp="1" noChangeArrowheads="1"/>
          </p:cNvSpPr>
          <p:nvPr>
            <p:ph type="sldNum" idx="11"/>
          </p:nvPr>
        </p:nvSpPr>
        <p:spPr/>
        <p:txBody>
          <a:bodyPr/>
          <a:lstStyle>
            <a:lvl1pPr>
              <a:defRPr/>
            </a:lvl1pPr>
          </a:lstStyle>
          <a:p>
            <a:fld id="{3B210F6D-BEB6-4D37-AFF0-CBE3A3004DC4}" type="slidenum">
              <a:rPr lang="ru-RU" altLang="ru-RU"/>
              <a:pPr/>
              <a:t>‹#›</a:t>
            </a:fld>
            <a:endParaRPr lang="ru-RU" altLang="ru-RU"/>
          </a:p>
        </p:txBody>
      </p:sp>
    </p:spTree>
    <p:extLst>
      <p:ext uri="{BB962C8B-B14F-4D97-AF65-F5344CB8AC3E}">
        <p14:creationId xmlns:p14="http://schemas.microsoft.com/office/powerpoint/2010/main" val="1392808603"/>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pPr>
              <a:defRPr/>
            </a:pPr>
            <a:fld id="{430DBF6A-461E-4194-84AB-503D644E854F}" type="datetimeFigureOut">
              <a:rPr lang="ru-RU" smtClean="0"/>
              <a:pPr>
                <a:defRPr/>
              </a:pPr>
              <a:t>15.07.2021</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EAF4F141-C04B-42AF-937F-8BB71A3C2994}" type="slidenum">
              <a:rPr lang="ru-RU" altLang="ru-RU" smtClean="0"/>
              <a:pPr/>
              <a:t>‹#›</a:t>
            </a:fld>
            <a:endParaRPr lang="ru-RU"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1981202"/>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pPr>
              <a:defRPr/>
            </a:pPr>
            <a:fld id="{C8D989CA-770D-4598-AAB4-1E6450F5AE8F}" type="datetimeFigureOut">
              <a:rPr lang="ru-RU" smtClean="0"/>
              <a:pPr>
                <a:defRPr/>
              </a:pPr>
              <a:t>15.07.2021</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BA140EA1-FDDE-4678-9BE2-F3EE3D150492}" type="slidenum">
              <a:rPr lang="ru-RU" altLang="ru-RU" smtClean="0"/>
              <a:pPr/>
              <a:t>‹#›</a:t>
            </a:fld>
            <a:endParaRPr lang="ru-RU" alt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609600" y="2249429"/>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6197600" y="2249429"/>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pPr>
              <a:defRPr/>
            </a:pPr>
            <a:fld id="{C58DB474-479D-458B-80BF-FBFEED2BF118}" type="datetimeFigureOut">
              <a:rPr lang="ru-RU" smtClean="0"/>
              <a:pPr>
                <a:defRPr/>
              </a:pPr>
              <a:t>15.07.2021</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824B952A-D681-4BEE-A843-1823AF862A83}" type="slidenum">
              <a:rPr lang="ru-RU" altLang="ru-RU" smtClean="0"/>
              <a:pPr/>
              <a:t>‹#›</a:t>
            </a:fld>
            <a:endParaRPr lang="ru-RU" alt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000" y="1143000"/>
            <a:ext cx="11176000" cy="1069848"/>
          </a:xfrm>
        </p:spPr>
        <p:txBody>
          <a:bodyPr anchor="ctr"/>
          <a:lstStyle>
            <a:lvl1pPr>
              <a:defRPr sz="4000" b="0" i="0" cap="none" baseline="0"/>
            </a:lvl1pPr>
          </a:lstStyle>
          <a:p>
            <a:r>
              <a:rPr kumimoji="0" lang="ru-RU"/>
              <a:t>Образец заголовка</a:t>
            </a:r>
            <a:endParaRPr kumimoji="0" lang="en-US"/>
          </a:p>
        </p:txBody>
      </p:sp>
      <p:sp>
        <p:nvSpPr>
          <p:cNvPr id="3" name="Текст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6294970"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6291076"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Дата 25"/>
          <p:cNvSpPr>
            <a:spLocks noGrp="1"/>
          </p:cNvSpPr>
          <p:nvPr>
            <p:ph type="dt" sz="half" idx="10"/>
          </p:nvPr>
        </p:nvSpPr>
        <p:spPr/>
        <p:txBody>
          <a:bodyPr rtlCol="0"/>
          <a:lstStyle/>
          <a:p>
            <a:pPr>
              <a:defRPr/>
            </a:pPr>
            <a:fld id="{D6080A79-F9C2-4439-BB03-DB76A04D80F9}" type="datetimeFigureOut">
              <a:rPr lang="ru-RU" smtClean="0"/>
              <a:pPr>
                <a:defRPr/>
              </a:pPr>
              <a:t>15.07.2021</a:t>
            </a:fld>
            <a:endParaRPr lang="ru-RU"/>
          </a:p>
        </p:txBody>
      </p:sp>
      <p:sp>
        <p:nvSpPr>
          <p:cNvPr id="27" name="Номер слайда 26"/>
          <p:cNvSpPr>
            <a:spLocks noGrp="1"/>
          </p:cNvSpPr>
          <p:nvPr>
            <p:ph type="sldNum" sz="quarter" idx="11"/>
          </p:nvPr>
        </p:nvSpPr>
        <p:spPr/>
        <p:txBody>
          <a:bodyPr rtlCol="0"/>
          <a:lstStyle/>
          <a:p>
            <a:fld id="{A8713D95-244C-4D21-9562-A5CC6149CA1B}" type="slidenum">
              <a:rPr lang="ru-RU" altLang="ru-RU" smtClean="0"/>
              <a:pPr/>
              <a:t>‹#›</a:t>
            </a:fld>
            <a:endParaRPr lang="ru-RU" altLang="ru-RU"/>
          </a:p>
        </p:txBody>
      </p:sp>
      <p:sp>
        <p:nvSpPr>
          <p:cNvPr id="28" name="Нижний колонтитул 27"/>
          <p:cNvSpPr>
            <a:spLocks noGrp="1"/>
          </p:cNvSpPr>
          <p:nvPr>
            <p:ph type="ftr" sz="quarter" idx="12"/>
          </p:nvPr>
        </p:nvSpPr>
        <p:spPr/>
        <p:txBody>
          <a:bodyPr rtlCol="0"/>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ru-RU"/>
              <a:t>Образец заголовка</a:t>
            </a:r>
            <a:endParaRPr kumimoji="0" lang="en-US"/>
          </a:p>
        </p:txBody>
      </p:sp>
      <p:sp>
        <p:nvSpPr>
          <p:cNvPr id="3" name="Дата 2"/>
          <p:cNvSpPr>
            <a:spLocks noGrp="1"/>
          </p:cNvSpPr>
          <p:nvPr>
            <p:ph type="dt" sz="half" idx="10"/>
          </p:nvPr>
        </p:nvSpPr>
        <p:spPr>
          <a:xfrm>
            <a:off x="8778240" y="612648"/>
            <a:ext cx="1276352" cy="457200"/>
          </a:xfrm>
        </p:spPr>
        <p:txBody>
          <a:bodyPr/>
          <a:lstStyle/>
          <a:p>
            <a:pPr>
              <a:defRPr/>
            </a:pPr>
            <a:fld id="{999B6A6E-3804-4674-9A21-2000D43D4629}" type="datetimeFigureOut">
              <a:rPr lang="ru-RU" smtClean="0"/>
              <a:pPr>
                <a:defRPr/>
              </a:pPr>
              <a:t>15.07.2021</a:t>
            </a:fld>
            <a:endParaRPr lang="ru-RU"/>
          </a:p>
        </p:txBody>
      </p:sp>
      <p:sp>
        <p:nvSpPr>
          <p:cNvPr id="4" name="Нижний колонтитул 3"/>
          <p:cNvSpPr>
            <a:spLocks noGrp="1"/>
          </p:cNvSpPr>
          <p:nvPr>
            <p:ph type="ftr" sz="quarter" idx="11"/>
          </p:nvPr>
        </p:nvSpPr>
        <p:spPr>
          <a:xfrm>
            <a:off x="7010400" y="612648"/>
            <a:ext cx="1767840" cy="457200"/>
          </a:xfrm>
        </p:spPr>
        <p:txBody>
          <a:bodyPr/>
          <a:lstStyle/>
          <a:p>
            <a:pPr>
              <a:defRPr/>
            </a:pPr>
            <a:endParaRPr lang="ru-RU"/>
          </a:p>
        </p:txBody>
      </p:sp>
      <p:sp>
        <p:nvSpPr>
          <p:cNvPr id="5" name="Номер слайда 4"/>
          <p:cNvSpPr>
            <a:spLocks noGrp="1"/>
          </p:cNvSpPr>
          <p:nvPr>
            <p:ph type="sldNum" sz="quarter" idx="12"/>
          </p:nvPr>
        </p:nvSpPr>
        <p:spPr>
          <a:xfrm>
            <a:off x="10899648" y="2272"/>
            <a:ext cx="1016000" cy="365760"/>
          </a:xfrm>
        </p:spPr>
        <p:txBody>
          <a:bodyPr/>
          <a:lstStyle/>
          <a:p>
            <a:fld id="{B1AA7978-8CF5-4790-A31A-2E96A871B88B}" type="slidenum">
              <a:rPr lang="ru-RU" altLang="ru-RU" smtClean="0"/>
              <a:pPr/>
              <a:t>‹#›</a:t>
            </a:fld>
            <a:endParaRPr lang="ru-RU"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8AF5C4BE-2329-49C7-B751-D17495917D70}" type="datetimeFigureOut">
              <a:rPr lang="ru-RU" smtClean="0"/>
              <a:pPr>
                <a:defRPr/>
              </a:pPr>
              <a:t>15.07.2021</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fld id="{D9DCE1A4-4545-411C-96F5-29F144679562}" type="slidenum">
              <a:rPr lang="ru-RU" altLang="ru-RU" smtClean="0"/>
              <a:pPr/>
              <a:t>‹#›</a:t>
            </a:fld>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37995" y="1101970"/>
            <a:ext cx="4511040" cy="877824"/>
          </a:xfrm>
        </p:spPr>
        <p:txBody>
          <a:bodyPr anchor="b"/>
          <a:lstStyle>
            <a:lvl1pPr algn="l">
              <a:buNone/>
              <a:defRPr sz="1800" b="1"/>
            </a:lvl1pPr>
          </a:lstStyle>
          <a:p>
            <a:r>
              <a:rPr kumimoji="0" lang="ru-RU"/>
              <a:t>Образец заголовка</a:t>
            </a:r>
            <a:endParaRPr kumimoji="0" lang="en-US"/>
          </a:p>
        </p:txBody>
      </p:sp>
      <p:sp>
        <p:nvSpPr>
          <p:cNvPr id="3" name="Текст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pPr>
              <a:defRPr/>
            </a:pPr>
            <a:fld id="{73DBB8B5-B6E3-4048-9EE9-E3B46834C676}" type="datetimeFigureOut">
              <a:rPr lang="ru-RU" smtClean="0"/>
              <a:pPr>
                <a:defRPr/>
              </a:pPr>
              <a:t>15.07.2021</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06222F41-2015-4FBF-AB40-63021A36EB1B}" type="slidenum">
              <a:rPr lang="ru-RU" altLang="ru-RU" smtClean="0"/>
              <a:pPr/>
              <a:t>‹#›</a:t>
            </a:fld>
            <a:endParaRPr lang="ru-RU" alt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53915" y="1109161"/>
            <a:ext cx="782404" cy="4681637"/>
          </a:xfrm>
        </p:spPr>
        <p:txBody>
          <a:bodyPr vert="vert270" lIns="45720" tIns="0" rIns="45720" anchor="t"/>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pPr>
              <a:defRPr/>
            </a:pPr>
            <a:fld id="{12A89BC5-BBE8-47B8-A3FA-EF34B9CFDFEA}" type="datetimeFigureOut">
              <a:rPr lang="ru-RU" smtClean="0"/>
              <a:pPr>
                <a:defRPr/>
              </a:pPr>
              <a:t>15.07.2021</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25EDF9E5-EE24-479D-89C0-B79C2B8CED02}" type="slidenum">
              <a:rPr lang="ru-RU" altLang="ru-RU" smtClean="0"/>
              <a:pPr/>
              <a:t>‹#›</a:t>
            </a:fld>
            <a:endParaRPr lang="ru-RU" alt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23"/>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4" y="308281"/>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7213580" y="36025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7213604" y="440116"/>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12113289"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609600" y="1143000"/>
            <a:ext cx="10972800" cy="1066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pPr>
              <a:defRPr/>
            </a:pPr>
            <a:fld id="{75392E18-AD40-4A79-B739-AAF57E5BF963}" type="datetimeFigureOut">
              <a:rPr lang="ru-RU" smtClean="0"/>
              <a:pPr>
                <a:defRPr/>
              </a:pPr>
              <a:t>15.07.2021</a:t>
            </a:fld>
            <a:endParaRPr lang="ru-RU"/>
          </a:p>
        </p:txBody>
      </p:sp>
      <p:sp>
        <p:nvSpPr>
          <p:cNvPr id="3" name="Нижний колонтитул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pPr>
              <a:defRPr/>
            </a:pPr>
            <a:endParaRPr lang="ru-RU"/>
          </a:p>
        </p:txBody>
      </p:sp>
      <p:sp>
        <p:nvSpPr>
          <p:cNvPr id="23" name="Номер слайда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5EC2230E-8EF1-4592-8DE4-698066BA425D}" type="slidenum">
              <a:rPr lang="ru-RU" altLang="ru-RU" smtClean="0"/>
              <a:pPr/>
              <a:t>‹#›</a:t>
            </a:fld>
            <a:endParaRPr lang="ru-RU" altLang="ru-RU"/>
          </a:p>
        </p:txBody>
      </p:sp>
    </p:spTree>
  </p:cSld>
  <p:clrMap bg1="lt1" tx1="dk1" bg2="lt2" tx2="dk2" accent1="accent1" accent2="accent2" accent3="accent3" accent4="accent4" accent5="accent5" accent6="accent6" hlink="hlink" folHlink="folHlink"/>
  <p:sldLayoutIdLst>
    <p:sldLayoutId id="2147485498" r:id="rId1"/>
    <p:sldLayoutId id="2147485499" r:id="rId2"/>
    <p:sldLayoutId id="2147485500" r:id="rId3"/>
    <p:sldLayoutId id="2147485501" r:id="rId4"/>
    <p:sldLayoutId id="2147485502" r:id="rId5"/>
    <p:sldLayoutId id="2147485503" r:id="rId6"/>
    <p:sldLayoutId id="2147485504" r:id="rId7"/>
    <p:sldLayoutId id="2147485505" r:id="rId8"/>
    <p:sldLayoutId id="2147485506" r:id="rId9"/>
    <p:sldLayoutId id="2147485507" r:id="rId10"/>
    <p:sldLayoutId id="2147485508" r:id="rId11"/>
    <p:sldLayoutId id="2147485509"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9.png"/><Relationship Id="rId7" Type="http://schemas.openxmlformats.org/officeDocument/2006/relationships/diagramQuickStyle" Target="../diagrams/quickStyle1.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0.png"/><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4.png"/><Relationship Id="rId7" Type="http://schemas.openxmlformats.org/officeDocument/2006/relationships/diagramQuickStyle" Target="../diagrams/quickStyle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5.png"/><Relationship Id="rId9" Type="http://schemas.microsoft.com/office/2007/relationships/diagramDrawing" Target="../diagrams/drawing3.xml"/></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subTitle" idx="4294967295"/>
          </p:nvPr>
        </p:nvSpPr>
        <p:spPr>
          <a:xfrm>
            <a:off x="0" y="3175"/>
            <a:ext cx="12192000" cy="6875463"/>
          </a:xfrm>
        </p:spPr>
        <p:txBody>
          <a:bodyPr/>
          <a:lstStyle/>
          <a:p>
            <a:pPr marL="0" indent="0" algn="ctr">
              <a:spcBef>
                <a:spcPts val="0"/>
              </a:spcBef>
              <a:spcAft>
                <a:spcPts val="0"/>
              </a:spcAft>
              <a:buNone/>
              <a:tabLst>
                <a:tab pos="723900" algn="l"/>
                <a:tab pos="1447800" algn="l"/>
                <a:tab pos="2171700" algn="l"/>
                <a:tab pos="2895600" algn="l"/>
                <a:tab pos="3619500" algn="l"/>
                <a:tab pos="4343400" algn="l"/>
                <a:tab pos="5067300" algn="l"/>
                <a:tab pos="5791200" algn="l"/>
              </a:tabLst>
              <a:defRPr/>
            </a:pPr>
            <a:endParaRPr lang="ru-RU" sz="2000" b="1" dirty="0">
              <a:solidFill>
                <a:schemeClr val="accent6">
                  <a:lumMod val="50000"/>
                </a:schemeClr>
              </a:solidFill>
              <a:effectLst>
                <a:outerShdw blurRad="38100" dist="38100" dir="2700000" algn="tl">
                  <a:srgbClr val="000000">
                    <a:alpha val="43137"/>
                  </a:srgbClr>
                </a:outerShdw>
              </a:effectLst>
              <a:latin typeface="Tahoma" pitchFamily="34" charset="0"/>
              <a:cs typeface="Tahoma" pitchFamily="34" charset="0"/>
            </a:endParaRPr>
          </a:p>
          <a:p>
            <a:pPr marL="0" indent="0" algn="ctr">
              <a:spcBef>
                <a:spcPts val="0"/>
              </a:spcBef>
              <a:spcAft>
                <a:spcPts val="0"/>
              </a:spcAft>
              <a:buNone/>
              <a:tabLst>
                <a:tab pos="723900" algn="l"/>
                <a:tab pos="1447800" algn="l"/>
                <a:tab pos="2171700" algn="l"/>
                <a:tab pos="2895600" algn="l"/>
                <a:tab pos="3619500" algn="l"/>
                <a:tab pos="4343400" algn="l"/>
                <a:tab pos="5067300" algn="l"/>
                <a:tab pos="5791200" algn="l"/>
              </a:tabLst>
              <a:defRPr/>
            </a:pPr>
            <a:endParaRPr lang="ru-RU" sz="3800" b="1" dirty="0">
              <a:solidFill>
                <a:schemeClr val="accent2">
                  <a:lumMod val="50000"/>
                </a:schemeClr>
              </a:solidFill>
              <a:latin typeface="Tahoma" pitchFamily="34" charset="0"/>
              <a:cs typeface="Tahoma" pitchFamily="34" charset="0"/>
            </a:endParaRPr>
          </a:p>
          <a:p>
            <a:pPr marL="0" indent="0" algn="ctr">
              <a:spcBef>
                <a:spcPts val="0"/>
              </a:spcBef>
              <a:spcAft>
                <a:spcPts val="0"/>
              </a:spcAft>
              <a:buNone/>
              <a:tabLst>
                <a:tab pos="723900" algn="l"/>
                <a:tab pos="1447800" algn="l"/>
                <a:tab pos="2171700" algn="l"/>
                <a:tab pos="2895600" algn="l"/>
                <a:tab pos="3619500" algn="l"/>
                <a:tab pos="4343400" algn="l"/>
                <a:tab pos="5067300" algn="l"/>
                <a:tab pos="5791200" algn="l"/>
              </a:tabLst>
              <a:defRPr/>
            </a:pPr>
            <a:endParaRPr lang="ru-RU" b="1" dirty="0">
              <a:solidFill>
                <a:srgbClr val="C00000"/>
              </a:solidFill>
              <a:latin typeface="Tahoma" pitchFamily="34" charset="0"/>
              <a:cs typeface="Tahoma" pitchFamily="34" charset="0"/>
            </a:endParaRPr>
          </a:p>
          <a:p>
            <a:pPr marL="0" indent="0" algn="ctr">
              <a:spcBef>
                <a:spcPts val="0"/>
              </a:spcBef>
              <a:spcAft>
                <a:spcPts val="0"/>
              </a:spcAft>
              <a:buNone/>
              <a:tabLst>
                <a:tab pos="723900" algn="l"/>
                <a:tab pos="1447800" algn="l"/>
                <a:tab pos="2171700" algn="l"/>
                <a:tab pos="2895600" algn="l"/>
                <a:tab pos="3619500" algn="l"/>
                <a:tab pos="4343400" algn="l"/>
                <a:tab pos="5067300" algn="l"/>
                <a:tab pos="5791200" algn="l"/>
              </a:tabLst>
              <a:defRPr/>
            </a:pPr>
            <a:endParaRPr lang="ru-RU" b="1" dirty="0">
              <a:solidFill>
                <a:srgbClr val="C00000"/>
              </a:solidFill>
              <a:latin typeface="Tahoma" pitchFamily="34" charset="0"/>
              <a:cs typeface="Tahoma" pitchFamily="34" charset="0"/>
            </a:endParaRPr>
          </a:p>
          <a:p>
            <a:pPr marL="0" indent="0" algn="ctr">
              <a:spcBef>
                <a:spcPts val="0"/>
              </a:spcBef>
              <a:spcAft>
                <a:spcPts val="0"/>
              </a:spcAft>
              <a:buNone/>
              <a:tabLst>
                <a:tab pos="723900" algn="l"/>
                <a:tab pos="1447800" algn="l"/>
                <a:tab pos="2171700" algn="l"/>
                <a:tab pos="2895600" algn="l"/>
                <a:tab pos="3619500" algn="l"/>
                <a:tab pos="4343400" algn="l"/>
                <a:tab pos="5067300" algn="l"/>
                <a:tab pos="5791200" algn="l"/>
              </a:tabLst>
              <a:defRPr/>
            </a:pPr>
            <a:endParaRPr lang="ru-RU" b="1" dirty="0">
              <a:solidFill>
                <a:srgbClr val="C00000"/>
              </a:solidFill>
              <a:latin typeface="Tahoma" pitchFamily="34" charset="0"/>
              <a:cs typeface="Tahoma" pitchFamily="34" charset="0"/>
            </a:endParaRPr>
          </a:p>
          <a:p>
            <a:pPr marL="0" indent="0" algn="r" eaLnBrk="1">
              <a:spcBef>
                <a:spcPts val="600"/>
              </a:spcBef>
              <a:buNone/>
              <a:tabLst>
                <a:tab pos="723900" algn="l"/>
                <a:tab pos="1447800" algn="l"/>
                <a:tab pos="2171700" algn="l"/>
                <a:tab pos="2895600" algn="l"/>
                <a:tab pos="3619500" algn="l"/>
                <a:tab pos="4343400" algn="l"/>
                <a:tab pos="5067300" algn="l"/>
                <a:tab pos="5791200" algn="l"/>
              </a:tabLst>
              <a:defRPr/>
            </a:pPr>
            <a:endParaRPr lang="ru-RU" b="1" dirty="0">
              <a:solidFill>
                <a:srgbClr val="C00000"/>
              </a:solidFill>
              <a:latin typeface="Tahoma" pitchFamily="34" charset="0"/>
              <a:cs typeface="Tahoma" pitchFamily="34" charset="0"/>
            </a:endParaRPr>
          </a:p>
          <a:p>
            <a:pPr marL="5740400" indent="-2420938" eaLnBrk="1">
              <a:spcBef>
                <a:spcPts val="600"/>
              </a:spcBef>
              <a:buNone/>
              <a:tabLst>
                <a:tab pos="723900" algn="l"/>
                <a:tab pos="1447800" algn="l"/>
                <a:tab pos="2171700" algn="l"/>
                <a:tab pos="2895600" algn="l"/>
                <a:tab pos="3619500" algn="l"/>
                <a:tab pos="4343400" algn="l"/>
                <a:tab pos="5067300" algn="l"/>
                <a:tab pos="5791200" algn="l"/>
              </a:tabLst>
              <a:defRPr/>
            </a:pPr>
            <a:endParaRPr lang="ru-RU" sz="2800" b="1" dirty="0">
              <a:solidFill>
                <a:srgbClr val="C00000"/>
              </a:solidFill>
              <a:latin typeface="Tahoma" pitchFamily="34" charset="0"/>
              <a:cs typeface="Tahoma" pitchFamily="34" charset="0"/>
            </a:endParaRPr>
          </a:p>
          <a:p>
            <a:pPr marL="5740400" indent="-2420938" eaLnBrk="1">
              <a:spcBef>
                <a:spcPts val="600"/>
              </a:spcBef>
              <a:buNone/>
              <a:tabLst>
                <a:tab pos="723900" algn="l"/>
                <a:tab pos="1447800" algn="l"/>
                <a:tab pos="2171700" algn="l"/>
                <a:tab pos="2895600" algn="l"/>
                <a:tab pos="3619500" algn="l"/>
                <a:tab pos="4343400" algn="l"/>
                <a:tab pos="5067300" algn="l"/>
                <a:tab pos="5791200" algn="l"/>
              </a:tabLst>
              <a:defRPr/>
            </a:pPr>
            <a:endParaRPr lang="ru-RU" sz="2800" b="1" dirty="0" smtClean="0">
              <a:solidFill>
                <a:srgbClr val="C00000"/>
              </a:solidFill>
              <a:latin typeface="Tahoma" pitchFamily="34" charset="0"/>
              <a:cs typeface="Tahoma" pitchFamily="34" charset="0"/>
            </a:endParaRPr>
          </a:p>
          <a:p>
            <a:pPr marL="5740400" indent="-2420938" eaLnBrk="1">
              <a:spcBef>
                <a:spcPts val="600"/>
              </a:spcBef>
              <a:buNone/>
              <a:tabLst>
                <a:tab pos="723900" algn="l"/>
                <a:tab pos="1447800" algn="l"/>
                <a:tab pos="2171700" algn="l"/>
                <a:tab pos="2895600" algn="l"/>
                <a:tab pos="3619500" algn="l"/>
                <a:tab pos="4343400" algn="l"/>
                <a:tab pos="5067300" algn="l"/>
                <a:tab pos="5791200" algn="l"/>
              </a:tabLst>
              <a:defRPr/>
            </a:pPr>
            <a:endParaRPr lang="ru-RU" sz="2800" b="1" dirty="0">
              <a:solidFill>
                <a:srgbClr val="C00000"/>
              </a:solidFill>
              <a:latin typeface="Tahoma" pitchFamily="34" charset="0"/>
              <a:cs typeface="Tahoma" pitchFamily="34" charset="0"/>
            </a:endParaRPr>
          </a:p>
        </p:txBody>
      </p:sp>
      <p:sp>
        <p:nvSpPr>
          <p:cNvPr id="6" name="Содержимое 4"/>
          <p:cNvSpPr txBox="1">
            <a:spLocks/>
          </p:cNvSpPr>
          <p:nvPr/>
        </p:nvSpPr>
        <p:spPr>
          <a:xfrm>
            <a:off x="191345" y="2060848"/>
            <a:ext cx="11665296" cy="4392488"/>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a:spcBef>
                <a:spcPts val="0"/>
              </a:spcBef>
              <a:spcAft>
                <a:spcPts val="0"/>
              </a:spcAft>
              <a:buFont typeface="Times New Roman" pitchFamily="18" charset="0"/>
              <a:buNone/>
              <a:defRPr/>
            </a:pPr>
            <a:r>
              <a:rPr lang="ru-RU" sz="3600" b="1" kern="0" dirty="0" smtClean="0">
                <a:solidFill>
                  <a:schemeClr val="accent6">
                    <a:lumMod val="50000"/>
                  </a:schemeClr>
                </a:solidFill>
                <a:latin typeface="Tahoma" pitchFamily="34" charset="0"/>
                <a:cs typeface="Tahoma" pitchFamily="34" charset="0"/>
              </a:rPr>
              <a:t>Вопросы </a:t>
            </a:r>
            <a:r>
              <a:rPr lang="ru-RU" sz="3600" b="1" kern="0" dirty="0">
                <a:solidFill>
                  <a:schemeClr val="accent6">
                    <a:lumMod val="50000"/>
                  </a:schemeClr>
                </a:solidFill>
                <a:latin typeface="Tahoma" pitchFamily="34" charset="0"/>
                <a:cs typeface="Tahoma" pitchFamily="34" charset="0"/>
              </a:rPr>
              <a:t>соблюдения обязательных требований законодательства</a:t>
            </a:r>
          </a:p>
          <a:p>
            <a:pPr algn="ctr">
              <a:spcBef>
                <a:spcPts val="0"/>
              </a:spcBef>
              <a:spcAft>
                <a:spcPts val="0"/>
              </a:spcAft>
              <a:buFont typeface="Times New Roman" pitchFamily="18" charset="0"/>
              <a:buNone/>
              <a:defRPr/>
            </a:pPr>
            <a:r>
              <a:rPr lang="ru-RU" sz="3600" b="1" kern="0" dirty="0">
                <a:solidFill>
                  <a:schemeClr val="accent6">
                    <a:lumMod val="50000"/>
                  </a:schemeClr>
                </a:solidFill>
                <a:latin typeface="Tahoma" pitchFamily="34" charset="0"/>
                <a:cs typeface="Tahoma" pitchFamily="34" charset="0"/>
              </a:rPr>
              <a:t> в области обращения с </a:t>
            </a:r>
            <a:r>
              <a:rPr lang="ru-RU" sz="3600" b="1" kern="0" dirty="0" smtClean="0">
                <a:solidFill>
                  <a:schemeClr val="accent6">
                    <a:lumMod val="50000"/>
                  </a:schemeClr>
                </a:solidFill>
                <a:latin typeface="Tahoma" pitchFamily="34" charset="0"/>
                <a:cs typeface="Tahoma" pitchFamily="34" charset="0"/>
              </a:rPr>
              <a:t>животными и результаты  </a:t>
            </a:r>
            <a:r>
              <a:rPr lang="ru-RU" sz="3600" b="1" kern="0" dirty="0">
                <a:solidFill>
                  <a:schemeClr val="accent6">
                    <a:lumMod val="50000"/>
                  </a:schemeClr>
                </a:solidFill>
                <a:latin typeface="Tahoma" pitchFamily="34" charset="0"/>
                <a:cs typeface="Tahoma" pitchFamily="34" charset="0"/>
              </a:rPr>
              <a:t>контрольно-надзорной деятельности </a:t>
            </a:r>
            <a:r>
              <a:rPr lang="ru-RU" sz="3600" b="1" kern="0" dirty="0" smtClean="0">
                <a:solidFill>
                  <a:schemeClr val="accent6">
                    <a:lumMod val="50000"/>
                  </a:schemeClr>
                </a:solidFill>
                <a:latin typeface="Tahoma" pitchFamily="34" charset="0"/>
                <a:cs typeface="Tahoma" pitchFamily="34" charset="0"/>
              </a:rPr>
              <a:t>за </a:t>
            </a:r>
            <a:r>
              <a:rPr lang="ru-RU" sz="3600" b="1" kern="0" dirty="0">
                <a:solidFill>
                  <a:schemeClr val="accent6">
                    <a:lumMod val="50000"/>
                  </a:schemeClr>
                </a:solidFill>
                <a:latin typeface="Tahoma" pitchFamily="34" charset="0"/>
                <a:cs typeface="Tahoma" pitchFamily="34" charset="0"/>
              </a:rPr>
              <a:t>1 полугодие 2021 г</a:t>
            </a:r>
            <a:r>
              <a:rPr lang="ru-RU" sz="3600" b="1" kern="0" dirty="0" smtClean="0">
                <a:solidFill>
                  <a:schemeClr val="accent6">
                    <a:lumMod val="50000"/>
                  </a:schemeClr>
                </a:solidFill>
                <a:latin typeface="Tahoma" pitchFamily="34" charset="0"/>
                <a:cs typeface="Tahoma" pitchFamily="34" charset="0"/>
              </a:rPr>
              <a:t>.</a:t>
            </a:r>
          </a:p>
          <a:p>
            <a:pPr marL="0" lvl="0" indent="0" algn="r" defTabSz="457200" eaLnBrk="1" fontAlgn="auto" hangingPunct="1">
              <a:spcBef>
                <a:spcPts val="0"/>
              </a:spcBef>
              <a:spcAft>
                <a:spcPts val="0"/>
              </a:spcAft>
              <a:buNone/>
            </a:pPr>
            <a:endParaRPr lang="ru-RU" sz="18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lvl="0" indent="0" algn="r" defTabSz="457200" eaLnBrk="1" fontAlgn="auto" hangingPunct="1">
              <a:spcBef>
                <a:spcPts val="0"/>
              </a:spcBef>
              <a:spcAft>
                <a:spcPts val="0"/>
              </a:spcAft>
              <a:buNone/>
            </a:pPr>
            <a:endParaRPr lang="ru-RU" sz="1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lvl="0" indent="0" algn="r" defTabSz="457200" eaLnBrk="1" fontAlgn="auto" hangingPunct="1">
              <a:spcBef>
                <a:spcPts val="0"/>
              </a:spcBef>
              <a:spcAft>
                <a:spcPts val="0"/>
              </a:spcAft>
              <a:buNone/>
            </a:pPr>
            <a:r>
              <a:rPr lang="ru-RU" sz="18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Щагина </a:t>
            </a:r>
            <a:r>
              <a:rPr lang="ru-RU" sz="1800" b="1" dirty="0">
                <a:solidFill>
                  <a:srgbClr val="002060"/>
                </a:solidFill>
                <a:latin typeface="Tahoma" panose="020B0604030504040204" pitchFamily="34" charset="0"/>
                <a:ea typeface="Tahoma" panose="020B0604030504040204" pitchFamily="34" charset="0"/>
                <a:cs typeface="Tahoma" panose="020B0604030504040204" pitchFamily="34" charset="0"/>
              </a:rPr>
              <a:t>Н.М. – начальник отдела государственного надзора в области обращения с животными и профилактики правонарушений в области ветеринарии Управления 	ветеринарии Ленинградской области</a:t>
            </a:r>
          </a:p>
          <a:p>
            <a:pPr algn="ctr">
              <a:spcBef>
                <a:spcPts val="0"/>
              </a:spcBef>
              <a:spcAft>
                <a:spcPts val="0"/>
              </a:spcAft>
              <a:buFont typeface="Times New Roman" pitchFamily="18" charset="0"/>
              <a:buNone/>
              <a:defRPr/>
            </a:pPr>
            <a:endParaRPr lang="ru-RU" sz="3600" b="1" kern="0" dirty="0">
              <a:solidFill>
                <a:schemeClr val="accent6">
                  <a:lumMod val="50000"/>
                </a:schemeClr>
              </a:solidFill>
              <a:latin typeface="Tahoma" pitchFamily="34" charset="0"/>
              <a:cs typeface="Tahoma" pitchFamily="34" charset="0"/>
            </a:endParaRPr>
          </a:p>
          <a:p>
            <a:pPr algn="ctr">
              <a:spcBef>
                <a:spcPts val="0"/>
              </a:spcBef>
              <a:spcAft>
                <a:spcPts val="0"/>
              </a:spcAft>
              <a:buFont typeface="Times New Roman" pitchFamily="18" charset="0"/>
              <a:buNone/>
              <a:defRPr/>
            </a:pPr>
            <a:endParaRPr lang="ru-RU" sz="3600" b="1" kern="0" dirty="0">
              <a:solidFill>
                <a:schemeClr val="accent6">
                  <a:lumMod val="50000"/>
                </a:schemeClr>
              </a:solidFill>
              <a:latin typeface="Tahoma" pitchFamily="34" charset="0"/>
              <a:cs typeface="Tahoma" pitchFamily="34" charset="0"/>
            </a:endParaRPr>
          </a:p>
        </p:txBody>
      </p:sp>
      <p:pic>
        <p:nvPicPr>
          <p:cNvPr id="8" name="Picture 4"/>
          <p:cNvPicPr>
            <a:picLocks noChangeAspect="1" noChangeArrowheads="1"/>
          </p:cNvPicPr>
          <p:nvPr/>
        </p:nvPicPr>
        <p:blipFill>
          <a:blip r:embed="rId3" cstate="print"/>
          <a:stretch>
            <a:fillRect/>
          </a:stretch>
        </p:blipFill>
        <p:spPr bwMode="auto">
          <a:xfrm>
            <a:off x="4871864" y="595368"/>
            <a:ext cx="991215" cy="1195543"/>
          </a:xfrm>
          <a:prstGeom prst="rect">
            <a:avLst/>
          </a:prstGeom>
          <a:noFill/>
          <a:ln>
            <a:noFill/>
          </a:ln>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5999" y="561270"/>
            <a:ext cx="1391200" cy="1229641"/>
          </a:xfrm>
          <a:prstGeom prst="rect">
            <a:avLst/>
          </a:prstGeom>
        </p:spPr>
      </p:pic>
    </p:spTree>
    <p:extLst>
      <p:ext uri="{BB962C8B-B14F-4D97-AF65-F5344CB8AC3E}">
        <p14:creationId xmlns:p14="http://schemas.microsoft.com/office/powerpoint/2010/main" val="3483123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3512" y="445237"/>
            <a:ext cx="9084294" cy="967540"/>
          </a:xfrm>
        </p:spPr>
        <p:txBody>
          <a:bodyPr>
            <a:normAutofit fontScale="90000"/>
          </a:bodyPr>
          <a:lstStyle/>
          <a:p>
            <a:pPr algn="ctr"/>
            <a:r>
              <a:rPr lang="ru-RU" b="1" dirty="0" smtClean="0">
                <a:solidFill>
                  <a:schemeClr val="accent2">
                    <a:lumMod val="75000"/>
                  </a:schemeClr>
                </a:solidFill>
              </a:rPr>
              <a:t>Административная ответственность </a:t>
            </a:r>
            <a:endParaRPr lang="ru-RU" b="1" dirty="0">
              <a:solidFill>
                <a:schemeClr val="accent2">
                  <a:lumMod val="75000"/>
                </a:schemeClr>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336" y="404664"/>
            <a:ext cx="1212850"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92544" y="445236"/>
            <a:ext cx="1341438" cy="12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Овал 4"/>
          <p:cNvSpPr/>
          <p:nvPr/>
        </p:nvSpPr>
        <p:spPr>
          <a:xfrm>
            <a:off x="3143672" y="2681729"/>
            <a:ext cx="2438704" cy="9144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latin typeface="+mj-lt"/>
              </a:rPr>
              <a:t> </a:t>
            </a:r>
            <a:r>
              <a:rPr lang="ru-RU" sz="2000" dirty="0" smtClean="0">
                <a:latin typeface="+mj-lt"/>
              </a:rPr>
              <a:t>статья </a:t>
            </a:r>
            <a:r>
              <a:rPr lang="ru-RU" sz="2000" dirty="0">
                <a:latin typeface="+mj-lt"/>
              </a:rPr>
              <a:t>2.2. </a:t>
            </a:r>
          </a:p>
        </p:txBody>
      </p:sp>
      <p:sp>
        <p:nvSpPr>
          <p:cNvPr id="6" name="Овал 5"/>
          <p:cNvSpPr/>
          <p:nvPr/>
        </p:nvSpPr>
        <p:spPr>
          <a:xfrm>
            <a:off x="5857722" y="2715385"/>
            <a:ext cx="2564749" cy="9144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latin typeface="+mj-lt"/>
              </a:rPr>
              <a:t>статья </a:t>
            </a:r>
            <a:r>
              <a:rPr lang="ru-RU" sz="2000" dirty="0">
                <a:latin typeface="+mj-lt"/>
              </a:rPr>
              <a:t>2.2-1</a:t>
            </a:r>
          </a:p>
        </p:txBody>
      </p:sp>
      <p:sp>
        <p:nvSpPr>
          <p:cNvPr id="7" name="Овал 6"/>
          <p:cNvSpPr/>
          <p:nvPr/>
        </p:nvSpPr>
        <p:spPr>
          <a:xfrm>
            <a:off x="8832304" y="2681730"/>
            <a:ext cx="2520280" cy="9144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latin typeface="+mj-lt"/>
              </a:rPr>
              <a:t>статья </a:t>
            </a:r>
            <a:r>
              <a:rPr lang="ru-RU" sz="2000" dirty="0">
                <a:latin typeface="+mj-lt"/>
              </a:rPr>
              <a:t>2.3</a:t>
            </a:r>
          </a:p>
        </p:txBody>
      </p:sp>
      <p:sp>
        <p:nvSpPr>
          <p:cNvPr id="8" name="Скругленный прямоугольник 7"/>
          <p:cNvSpPr/>
          <p:nvPr/>
        </p:nvSpPr>
        <p:spPr>
          <a:xfrm>
            <a:off x="905780" y="1401848"/>
            <a:ext cx="10086763" cy="93197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ru-RU" sz="2400" dirty="0" smtClean="0">
                <a:latin typeface="+mj-lt"/>
              </a:rPr>
              <a:t>Санкции: 	Областной </a:t>
            </a:r>
            <a:r>
              <a:rPr lang="ru-RU" sz="2400" dirty="0">
                <a:latin typeface="+mj-lt"/>
              </a:rPr>
              <a:t>закон Ленинградской области от 02.07.2003 </a:t>
            </a:r>
            <a:r>
              <a:rPr lang="ru-RU" sz="2400" dirty="0" smtClean="0">
                <a:latin typeface="+mj-lt"/>
              </a:rPr>
              <a:t>		  N </a:t>
            </a:r>
            <a:r>
              <a:rPr lang="ru-RU" sz="2400" dirty="0">
                <a:latin typeface="+mj-lt"/>
              </a:rPr>
              <a:t>47-оз </a:t>
            </a:r>
            <a:r>
              <a:rPr lang="ru-RU" sz="2400" dirty="0" smtClean="0">
                <a:latin typeface="+mj-lt"/>
              </a:rPr>
              <a:t>"</a:t>
            </a:r>
            <a:r>
              <a:rPr lang="ru-RU" sz="2400" dirty="0">
                <a:latin typeface="+mj-lt"/>
              </a:rPr>
              <a:t>Об административных правонарушениях</a:t>
            </a:r>
            <a:r>
              <a:rPr lang="ru-RU" sz="2400" dirty="0" smtClean="0">
                <a:latin typeface="+mj-lt"/>
              </a:rPr>
              <a:t>"</a:t>
            </a:r>
            <a:endParaRPr lang="ru-RU" sz="2400" dirty="0">
              <a:latin typeface="+mj-lt"/>
            </a:endParaRPr>
          </a:p>
        </p:txBody>
      </p:sp>
      <p:sp>
        <p:nvSpPr>
          <p:cNvPr id="9" name="Скругленный прямоугольник 8"/>
          <p:cNvSpPr/>
          <p:nvPr/>
        </p:nvSpPr>
        <p:spPr>
          <a:xfrm>
            <a:off x="3143672" y="3965738"/>
            <a:ext cx="2438704" cy="13681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000" dirty="0" smtClean="0">
                <a:latin typeface="+mj-lt"/>
              </a:rPr>
              <a:t>Нарушения по содержанию </a:t>
            </a:r>
            <a:r>
              <a:rPr lang="ru-RU" sz="2000" dirty="0">
                <a:latin typeface="+mj-lt"/>
              </a:rPr>
              <a:t>и выгулу домашних животных</a:t>
            </a:r>
          </a:p>
        </p:txBody>
      </p:sp>
      <p:sp>
        <p:nvSpPr>
          <p:cNvPr id="10" name="Скругленный прямоугольник 9"/>
          <p:cNvSpPr/>
          <p:nvPr/>
        </p:nvSpPr>
        <p:spPr>
          <a:xfrm>
            <a:off x="5857723" y="3965738"/>
            <a:ext cx="2564749" cy="13681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000" dirty="0" smtClean="0">
                <a:latin typeface="+mj-lt"/>
              </a:rPr>
              <a:t>Нарушения по  </a:t>
            </a:r>
            <a:r>
              <a:rPr lang="ru-RU" sz="2000" dirty="0">
                <a:latin typeface="+mj-lt"/>
              </a:rPr>
              <a:t>обращению с животными без владельцев</a:t>
            </a:r>
          </a:p>
        </p:txBody>
      </p:sp>
      <p:sp>
        <p:nvSpPr>
          <p:cNvPr id="11" name="Скругленный прямоугольник 10"/>
          <p:cNvSpPr/>
          <p:nvPr/>
        </p:nvSpPr>
        <p:spPr>
          <a:xfrm>
            <a:off x="8832304" y="3965738"/>
            <a:ext cx="2520280" cy="13681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000" dirty="0">
                <a:latin typeface="+mj-lt"/>
              </a:rPr>
              <a:t>за жестокое обращение с животными</a:t>
            </a:r>
          </a:p>
        </p:txBody>
      </p:sp>
      <p:cxnSp>
        <p:nvCxnSpPr>
          <p:cNvPr id="13" name="Прямая со стрелкой 12"/>
          <p:cNvCxnSpPr>
            <a:stCxn id="5" idx="4"/>
          </p:cNvCxnSpPr>
          <p:nvPr/>
        </p:nvCxnSpPr>
        <p:spPr>
          <a:xfrm>
            <a:off x="4363024" y="3596129"/>
            <a:ext cx="0" cy="3696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6" idx="4"/>
            <a:endCxn id="10" idx="0"/>
          </p:cNvCxnSpPr>
          <p:nvPr/>
        </p:nvCxnSpPr>
        <p:spPr>
          <a:xfrm>
            <a:off x="7140097" y="3629785"/>
            <a:ext cx="1" cy="3359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a:stCxn id="7" idx="4"/>
            <a:endCxn id="11" idx="0"/>
          </p:cNvCxnSpPr>
          <p:nvPr/>
        </p:nvCxnSpPr>
        <p:spPr>
          <a:xfrm>
            <a:off x="10092444" y="3596130"/>
            <a:ext cx="0" cy="3696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Скругленный прямоугольник 18"/>
          <p:cNvSpPr/>
          <p:nvPr/>
        </p:nvSpPr>
        <p:spPr>
          <a:xfrm>
            <a:off x="814341" y="5713263"/>
            <a:ext cx="10086764" cy="864095"/>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ru-RU" sz="2400" dirty="0" smtClean="0">
                <a:latin typeface="+mj-lt"/>
              </a:rPr>
              <a:t>Полномочия: 	административные комиссии органов местного 							самоуправления</a:t>
            </a:r>
            <a:endParaRPr lang="ru-RU" sz="2400" dirty="0">
              <a:latin typeface="+mj-lt"/>
            </a:endParaRPr>
          </a:p>
        </p:txBody>
      </p:sp>
      <p:sp>
        <p:nvSpPr>
          <p:cNvPr id="20" name="Овал 19"/>
          <p:cNvSpPr/>
          <p:nvPr/>
        </p:nvSpPr>
        <p:spPr>
          <a:xfrm>
            <a:off x="601938" y="2756303"/>
            <a:ext cx="2273895" cy="914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000" dirty="0" smtClean="0">
                <a:latin typeface="Tahoma" panose="020B0604030504040204" pitchFamily="34" charset="0"/>
                <a:ea typeface="Tahoma" panose="020B0604030504040204" pitchFamily="34" charset="0"/>
                <a:cs typeface="Tahoma" panose="020B0604030504040204" pitchFamily="34" charset="0"/>
              </a:rPr>
              <a:t>Статья</a:t>
            </a:r>
            <a:r>
              <a:rPr lang="ru-RU" dirty="0" smtClean="0">
                <a:latin typeface="Tahoma" panose="020B0604030504040204" pitchFamily="34" charset="0"/>
                <a:ea typeface="Tahoma" panose="020B0604030504040204" pitchFamily="34" charset="0"/>
                <a:cs typeface="Tahoma" panose="020B0604030504040204" pitchFamily="34" charset="0"/>
              </a:rPr>
              <a:t> 2.6.</a:t>
            </a:r>
            <a:endParaRPr lang="ru-RU" dirty="0">
              <a:latin typeface="Tahoma" panose="020B0604030504040204" pitchFamily="34" charset="0"/>
              <a:ea typeface="Tahoma" panose="020B0604030504040204" pitchFamily="34" charset="0"/>
              <a:cs typeface="Tahoma" panose="020B0604030504040204" pitchFamily="34" charset="0"/>
            </a:endParaRPr>
          </a:p>
        </p:txBody>
      </p:sp>
      <p:sp>
        <p:nvSpPr>
          <p:cNvPr id="21" name="Скругленный прямоугольник 20"/>
          <p:cNvSpPr/>
          <p:nvPr/>
        </p:nvSpPr>
        <p:spPr>
          <a:xfrm>
            <a:off x="646229" y="3977433"/>
            <a:ext cx="2185314" cy="13681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dirty="0" smtClean="0"/>
              <a:t>Нарушение тишины </a:t>
            </a:r>
          </a:p>
          <a:p>
            <a:pPr algn="ctr"/>
            <a:r>
              <a:rPr lang="ru-RU" dirty="0" smtClean="0"/>
              <a:t>(лай собак)</a:t>
            </a:r>
            <a:endParaRPr lang="ru-RU" dirty="0"/>
          </a:p>
        </p:txBody>
      </p:sp>
      <p:cxnSp>
        <p:nvCxnSpPr>
          <p:cNvPr id="23" name="Прямая со стрелкой 22"/>
          <p:cNvCxnSpPr>
            <a:stCxn id="20" idx="4"/>
            <a:endCxn id="21" idx="0"/>
          </p:cNvCxnSpPr>
          <p:nvPr/>
        </p:nvCxnSpPr>
        <p:spPr>
          <a:xfrm>
            <a:off x="1738886" y="3670703"/>
            <a:ext cx="0" cy="3067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a:stCxn id="8" idx="2"/>
            <a:endCxn id="6" idx="0"/>
          </p:cNvCxnSpPr>
          <p:nvPr/>
        </p:nvCxnSpPr>
        <p:spPr>
          <a:xfrm>
            <a:off x="5949162" y="2333824"/>
            <a:ext cx="1190935" cy="3815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a:stCxn id="8" idx="2"/>
            <a:endCxn id="5" idx="0"/>
          </p:cNvCxnSpPr>
          <p:nvPr/>
        </p:nvCxnSpPr>
        <p:spPr>
          <a:xfrm flipH="1">
            <a:off x="4363024" y="2333824"/>
            <a:ext cx="1586138" cy="347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a:stCxn id="8" idx="2"/>
            <a:endCxn id="7" idx="0"/>
          </p:cNvCxnSpPr>
          <p:nvPr/>
        </p:nvCxnSpPr>
        <p:spPr>
          <a:xfrm>
            <a:off x="5949162" y="2333824"/>
            <a:ext cx="4143282" cy="3479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a:stCxn id="8" idx="2"/>
            <a:endCxn id="20" idx="0"/>
          </p:cNvCxnSpPr>
          <p:nvPr/>
        </p:nvCxnSpPr>
        <p:spPr>
          <a:xfrm flipH="1">
            <a:off x="1738886" y="2333824"/>
            <a:ext cx="4210276" cy="4224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26008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EAF4F141-C04B-42AF-937F-8BB71A3C2994}" type="slidenum">
              <a:rPr lang="ru-RU" altLang="ru-RU" smtClean="0">
                <a:solidFill>
                  <a:schemeClr val="bg1">
                    <a:lumMod val="75000"/>
                  </a:schemeClr>
                </a:solidFill>
              </a:rPr>
              <a:pPr/>
              <a:t>11</a:t>
            </a:fld>
            <a:endParaRPr lang="ru-RU" altLang="ru-RU">
              <a:solidFill>
                <a:schemeClr val="bg1">
                  <a:lumMod val="75000"/>
                </a:schemeClr>
              </a:solidFill>
            </a:endParaRPr>
          </a:p>
        </p:txBody>
      </p:sp>
      <p:sp>
        <p:nvSpPr>
          <p:cNvPr id="20" name="Rectangle 3"/>
          <p:cNvSpPr txBox="1">
            <a:spLocks noChangeArrowheads="1"/>
          </p:cNvSpPr>
          <p:nvPr/>
        </p:nvSpPr>
        <p:spPr bwMode="auto">
          <a:xfrm>
            <a:off x="2543605" y="620688"/>
            <a:ext cx="7311056"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endParaRPr lang="ru-RU" altLang="ru-RU" sz="4000" b="1" dirty="0">
              <a:solidFill>
                <a:srgbClr val="0070C0"/>
              </a:solidFill>
            </a:endParaRPr>
          </a:p>
        </p:txBody>
      </p:sp>
      <p:sp>
        <p:nvSpPr>
          <p:cNvPr id="4" name="AutoShape 2" descr="Встретили бездомную собаку? Звоните"/>
          <p:cNvSpPr>
            <a:spLocks noChangeAspect="1" noChangeArrowheads="1"/>
          </p:cNvSpPr>
          <p:nvPr/>
        </p:nvSpPr>
        <p:spPr bwMode="auto">
          <a:xfrm>
            <a:off x="207433" y="-144463"/>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Встретили бездомную собаку? Звоните"/>
          <p:cNvSpPr>
            <a:spLocks noChangeAspect="1" noChangeArrowheads="1"/>
          </p:cNvSpPr>
          <p:nvPr/>
        </p:nvSpPr>
        <p:spPr bwMode="auto">
          <a:xfrm>
            <a:off x="410633" y="79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6" descr="https://veterinary.lenobl.ru/media/cache/b5/1a/b51a514956d9aad1230a0363abf4937d.png"/>
          <p:cNvSpPr>
            <a:spLocks noChangeAspect="1" noChangeArrowheads="1"/>
          </p:cNvSpPr>
          <p:nvPr/>
        </p:nvSpPr>
        <p:spPr bwMode="auto">
          <a:xfrm>
            <a:off x="613833" y="1603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233" y="1190408"/>
            <a:ext cx="10279232" cy="5139616"/>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25090"/>
            <a:ext cx="12128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36560" y="393352"/>
            <a:ext cx="1341438" cy="12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7989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71464" y="764704"/>
            <a:ext cx="9721080" cy="864096"/>
          </a:xfrm>
        </p:spPr>
        <p:txBody>
          <a:bodyPr>
            <a:normAutofit fontScale="90000"/>
          </a:bodyPr>
          <a:lstStyle/>
          <a:p>
            <a:pPr algn="ctr"/>
            <a:r>
              <a:rPr lang="ru-RU" sz="32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Взаимодействие с органами исполнительной власти Ленинградской области</a:t>
            </a:r>
            <a:endParaRPr lang="ru-RU" sz="32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352" y="692696"/>
            <a:ext cx="609600"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36560" y="686346"/>
            <a:ext cx="828675"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Скругленный прямоугольник 4"/>
          <p:cNvSpPr/>
          <p:nvPr/>
        </p:nvSpPr>
        <p:spPr>
          <a:xfrm>
            <a:off x="1900474" y="1709131"/>
            <a:ext cx="8471145" cy="63974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mj-lt"/>
              </a:rPr>
              <a:t>Управление ветеринарии Ленинградской области</a:t>
            </a:r>
            <a:endParaRPr lang="ru-RU" sz="2400" dirty="0">
              <a:latin typeface="+mj-lt"/>
            </a:endParaRPr>
          </a:p>
        </p:txBody>
      </p:sp>
      <p:sp>
        <p:nvSpPr>
          <p:cNvPr id="6" name="Овал 5"/>
          <p:cNvSpPr/>
          <p:nvPr/>
        </p:nvSpPr>
        <p:spPr>
          <a:xfrm>
            <a:off x="474939" y="2570739"/>
            <a:ext cx="2736304" cy="134644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2400" dirty="0" smtClean="0">
                <a:latin typeface="+mj-lt"/>
              </a:rPr>
              <a:t>Комитет по печати</a:t>
            </a:r>
            <a:endParaRPr lang="ru-RU" sz="2400" dirty="0">
              <a:latin typeface="+mj-lt"/>
            </a:endParaRPr>
          </a:p>
        </p:txBody>
      </p:sp>
      <p:sp>
        <p:nvSpPr>
          <p:cNvPr id="7" name="Овал 6"/>
          <p:cNvSpPr/>
          <p:nvPr/>
        </p:nvSpPr>
        <p:spPr>
          <a:xfrm>
            <a:off x="1199456" y="3556829"/>
            <a:ext cx="3042416" cy="137904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400" dirty="0" smtClean="0">
                <a:latin typeface="+mj-lt"/>
              </a:rPr>
              <a:t>Комитет по образованию</a:t>
            </a:r>
            <a:endParaRPr lang="ru-RU" sz="2400" dirty="0">
              <a:latin typeface="+mj-lt"/>
            </a:endParaRPr>
          </a:p>
        </p:txBody>
      </p:sp>
      <p:sp>
        <p:nvSpPr>
          <p:cNvPr id="8" name="Овал 7"/>
          <p:cNvSpPr/>
          <p:nvPr/>
        </p:nvSpPr>
        <p:spPr>
          <a:xfrm>
            <a:off x="8367700" y="3730087"/>
            <a:ext cx="2768860" cy="145823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400" dirty="0" smtClean="0">
                <a:latin typeface="+mj-lt"/>
              </a:rPr>
              <a:t>Комитет по транспорту</a:t>
            </a:r>
            <a:endParaRPr lang="ru-RU" sz="2400" dirty="0">
              <a:latin typeface="+mj-lt"/>
            </a:endParaRPr>
          </a:p>
        </p:txBody>
      </p:sp>
      <p:sp>
        <p:nvSpPr>
          <p:cNvPr id="9" name="Овал 8"/>
          <p:cNvSpPr/>
          <p:nvPr/>
        </p:nvSpPr>
        <p:spPr>
          <a:xfrm>
            <a:off x="9636650" y="2450702"/>
            <a:ext cx="2555350" cy="158652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2400" dirty="0" smtClean="0">
                <a:latin typeface="+mj-lt"/>
              </a:rPr>
              <a:t>Комитет по культуре</a:t>
            </a:r>
            <a:endParaRPr lang="ru-RU" sz="2400" dirty="0">
              <a:latin typeface="+mj-lt"/>
            </a:endParaRPr>
          </a:p>
        </p:txBody>
      </p:sp>
      <p:sp>
        <p:nvSpPr>
          <p:cNvPr id="11" name="Овал 10"/>
          <p:cNvSpPr/>
          <p:nvPr/>
        </p:nvSpPr>
        <p:spPr>
          <a:xfrm>
            <a:off x="2935236" y="4391890"/>
            <a:ext cx="3168353" cy="159286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400" dirty="0" smtClean="0">
                <a:latin typeface="+mj-lt"/>
              </a:rPr>
              <a:t>Комитет по туризму и молодежной политике</a:t>
            </a:r>
            <a:endParaRPr lang="ru-RU" sz="2400" dirty="0">
              <a:latin typeface="+mj-lt"/>
            </a:endParaRPr>
          </a:p>
        </p:txBody>
      </p:sp>
      <p:sp>
        <p:nvSpPr>
          <p:cNvPr id="3" name="Овал 2"/>
          <p:cNvSpPr/>
          <p:nvPr/>
        </p:nvSpPr>
        <p:spPr>
          <a:xfrm>
            <a:off x="5735960" y="4459204"/>
            <a:ext cx="3600400" cy="168347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mj-lt"/>
              </a:rPr>
              <a:t>комитет экономического развития</a:t>
            </a:r>
            <a:endParaRPr lang="ru-RU" sz="2400" dirty="0">
              <a:latin typeface="+mj-lt"/>
            </a:endParaRPr>
          </a:p>
        </p:txBody>
      </p:sp>
    </p:spTree>
    <p:extLst>
      <p:ext uri="{BB962C8B-B14F-4D97-AF65-F5344CB8AC3E}">
        <p14:creationId xmlns:p14="http://schemas.microsoft.com/office/powerpoint/2010/main" val="392917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0" y="6286501"/>
            <a:ext cx="12192000" cy="428625"/>
          </a:xfrm>
          <a:prstGeom prst="rect">
            <a:avLst/>
          </a:prstGeom>
          <a:noFill/>
          <a:ln w="9525">
            <a:noFill/>
            <a:miter lim="800000"/>
            <a:headEnd/>
            <a:tailEnd/>
          </a:ln>
          <a:effectLst/>
        </p:spPr>
        <p:txBody>
          <a:bodyPr anchor="ctr"/>
          <a:lstStyle/>
          <a:p>
            <a:pPr algn="ctr">
              <a:defRPr/>
            </a:pPr>
            <a:endParaRPr lang="ru-RU" sz="3600" b="1" dirty="0">
              <a:solidFill>
                <a:schemeClr val="accent2"/>
              </a:solidFill>
              <a:effectLst>
                <a:outerShdw blurRad="38100" dist="38100" dir="2700000" algn="tl">
                  <a:srgbClr val="000000"/>
                </a:outerShdw>
              </a:effectLst>
              <a:latin typeface="Tahoma" pitchFamily="34" charset="0"/>
              <a:cs typeface="Tahoma" pitchFamily="34" charset="0"/>
            </a:endParaRPr>
          </a:p>
        </p:txBody>
      </p:sp>
      <p:sp>
        <p:nvSpPr>
          <p:cNvPr id="12" name="TextBox 1"/>
          <p:cNvSpPr txBox="1"/>
          <p:nvPr/>
        </p:nvSpPr>
        <p:spPr>
          <a:xfrm>
            <a:off x="191344" y="2564904"/>
            <a:ext cx="11881320" cy="4608512"/>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ru-RU" sz="2000" dirty="0">
              <a:solidFill>
                <a:srgbClr val="C00000"/>
              </a:solidFill>
              <a:latin typeface="Tahoma" pitchFamily="34" charset="0"/>
              <a:cs typeface="Tahoma" pitchFamily="34" charset="0"/>
            </a:endParaRPr>
          </a:p>
        </p:txBody>
      </p:sp>
      <p:sp>
        <p:nvSpPr>
          <p:cNvPr id="3" name="Прямоугольник 2"/>
          <p:cNvSpPr/>
          <p:nvPr/>
        </p:nvSpPr>
        <p:spPr>
          <a:xfrm>
            <a:off x="1847529" y="2849565"/>
            <a:ext cx="8736300" cy="2259080"/>
          </a:xfrm>
          <a:prstGeom prst="rect">
            <a:avLst/>
          </a:prstGeom>
        </p:spPr>
        <p:txBody>
          <a:bodyPr wrap="square">
            <a:spAutoFit/>
          </a:bodyPr>
          <a:lstStyle/>
          <a:p>
            <a:pPr marL="0" indent="0" algn="ctr" eaLnBrk="1">
              <a:lnSpc>
                <a:spcPct val="80000"/>
              </a:lnSpc>
              <a:buFontTx/>
              <a:buNone/>
              <a:tabLst>
                <a:tab pos="723900" algn="l"/>
                <a:tab pos="1447800" algn="l"/>
                <a:tab pos="2171700" algn="l"/>
                <a:tab pos="2895600" algn="l"/>
                <a:tab pos="3619500" algn="l"/>
                <a:tab pos="4343400" algn="l"/>
                <a:tab pos="5067300" algn="l"/>
                <a:tab pos="5791200" algn="l"/>
              </a:tabLst>
              <a:defRPr/>
            </a:pPr>
            <a:r>
              <a:rPr lang="ru-RU" sz="4400" b="1" kern="0" dirty="0" smtClean="0">
                <a:solidFill>
                  <a:schemeClr val="accent2">
                    <a:lumMod val="50000"/>
                  </a:schemeClr>
                </a:solidFill>
                <a:latin typeface="Tahoma" pitchFamily="34" charset="0"/>
                <a:cs typeface="Tahoma" pitchFamily="34" charset="0"/>
              </a:rPr>
              <a:t>Спасибо за внимание </a:t>
            </a:r>
          </a:p>
          <a:p>
            <a:pPr marL="0" indent="0" algn="ctr" eaLnBrk="1">
              <a:lnSpc>
                <a:spcPct val="80000"/>
              </a:lnSpc>
              <a:buFontTx/>
              <a:buNone/>
              <a:tabLst>
                <a:tab pos="723900" algn="l"/>
                <a:tab pos="1447800" algn="l"/>
                <a:tab pos="2171700" algn="l"/>
                <a:tab pos="2895600" algn="l"/>
                <a:tab pos="3619500" algn="l"/>
                <a:tab pos="4343400" algn="l"/>
                <a:tab pos="5067300" algn="l"/>
                <a:tab pos="5791200" algn="l"/>
              </a:tabLst>
              <a:defRPr/>
            </a:pPr>
            <a:endParaRPr lang="ru-RU" sz="4400" b="1" kern="0" dirty="0">
              <a:solidFill>
                <a:schemeClr val="accent2">
                  <a:lumMod val="50000"/>
                </a:schemeClr>
              </a:solidFill>
              <a:latin typeface="Tahoma" pitchFamily="34" charset="0"/>
              <a:cs typeface="Tahoma" pitchFamily="34" charset="0"/>
            </a:endParaRPr>
          </a:p>
          <a:p>
            <a:pPr marL="0" indent="0" algn="ctr" eaLnBrk="1">
              <a:lnSpc>
                <a:spcPct val="80000"/>
              </a:lnSpc>
              <a:buFontTx/>
              <a:buNone/>
              <a:tabLst>
                <a:tab pos="723900" algn="l"/>
                <a:tab pos="1447800" algn="l"/>
                <a:tab pos="2171700" algn="l"/>
                <a:tab pos="2895600" algn="l"/>
                <a:tab pos="3619500" algn="l"/>
                <a:tab pos="4343400" algn="l"/>
                <a:tab pos="5067300" algn="l"/>
                <a:tab pos="5791200" algn="l"/>
              </a:tabLst>
              <a:defRPr/>
            </a:pPr>
            <a:r>
              <a:rPr lang="ru-RU" sz="4400" b="1" kern="0" dirty="0" smtClean="0">
                <a:solidFill>
                  <a:schemeClr val="accent2">
                    <a:lumMod val="50000"/>
                  </a:schemeClr>
                </a:solidFill>
                <a:latin typeface="Tahoma" pitchFamily="34" charset="0"/>
                <a:cs typeface="Tahoma" pitchFamily="34" charset="0"/>
              </a:rPr>
              <a:t>8 </a:t>
            </a:r>
            <a:r>
              <a:rPr lang="ru-RU" sz="4400" b="1" kern="0" dirty="0">
                <a:solidFill>
                  <a:schemeClr val="accent2">
                    <a:lumMod val="50000"/>
                  </a:schemeClr>
                </a:solidFill>
                <a:latin typeface="Tahoma" pitchFamily="34" charset="0"/>
                <a:cs typeface="Tahoma" pitchFamily="34" charset="0"/>
              </a:rPr>
              <a:t>(931) 991-26-56</a:t>
            </a:r>
          </a:p>
          <a:p>
            <a:pPr marL="0" indent="0" algn="ctr" eaLnBrk="1">
              <a:lnSpc>
                <a:spcPct val="80000"/>
              </a:lnSpc>
              <a:buFontTx/>
              <a:buNone/>
              <a:tabLst>
                <a:tab pos="723900" algn="l"/>
                <a:tab pos="1447800" algn="l"/>
                <a:tab pos="2171700" algn="l"/>
                <a:tab pos="2895600" algn="l"/>
                <a:tab pos="3619500" algn="l"/>
                <a:tab pos="4343400" algn="l"/>
                <a:tab pos="5067300" algn="l"/>
                <a:tab pos="5791200" algn="l"/>
              </a:tabLst>
              <a:defRPr/>
            </a:pPr>
            <a:r>
              <a:rPr lang="en-US" sz="4400" b="1" kern="0" dirty="0">
                <a:solidFill>
                  <a:schemeClr val="accent2">
                    <a:lumMod val="50000"/>
                  </a:schemeClr>
                </a:solidFill>
                <a:latin typeface="Tahoma" pitchFamily="34" charset="0"/>
                <a:cs typeface="Tahoma" pitchFamily="34" charset="0"/>
              </a:rPr>
              <a:t>veterinary.lenobl.ru</a:t>
            </a:r>
            <a:endParaRPr lang="ru-RU" sz="4400" b="1" kern="0" dirty="0">
              <a:solidFill>
                <a:schemeClr val="accent2">
                  <a:lumMod val="50000"/>
                </a:schemeClr>
              </a:solidFill>
              <a:latin typeface="Tahoma" pitchFamily="34" charset="0"/>
              <a:cs typeface="Tahoma" pitchFamily="34" charset="0"/>
            </a:endParaRPr>
          </a:p>
        </p:txBody>
      </p:sp>
      <p:pic>
        <p:nvPicPr>
          <p:cNvPr id="9"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7807" y="927668"/>
            <a:ext cx="1413975" cy="163723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pic>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004" y="890057"/>
            <a:ext cx="1800200" cy="159114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95817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5520" y="692696"/>
            <a:ext cx="9001000" cy="1080120"/>
          </a:xfrm>
        </p:spPr>
        <p:txBody>
          <a:bodyPr>
            <a:normAutofit fontScale="90000"/>
          </a:bodyPr>
          <a:lstStyle/>
          <a:p>
            <a:pPr algn="ctr"/>
            <a:r>
              <a:rPr lang="ru-RU" sz="32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В рамках реализации 498-ФЗ в </a:t>
            </a:r>
            <a:br>
              <a:rPr lang="ru-RU" sz="32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br>
            <a:r>
              <a:rPr lang="ru-RU" sz="32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Ленинградской области приняты законы:</a:t>
            </a:r>
            <a:endParaRPr lang="ru-RU" sz="32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352" y="580469"/>
            <a:ext cx="12128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5988" y="580469"/>
            <a:ext cx="1341438"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Скругленный прямоугольник 2"/>
          <p:cNvSpPr/>
          <p:nvPr/>
        </p:nvSpPr>
        <p:spPr>
          <a:xfrm>
            <a:off x="1250884" y="1891744"/>
            <a:ext cx="10029691" cy="914400"/>
          </a:xfrm>
          <a:prstGeom prst="roundRect">
            <a:avLst/>
          </a:prstGeom>
          <a:ln>
            <a:solidFill>
              <a:schemeClr val="accent3">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a:latin typeface="Tahoma" panose="020B0604030504040204" pitchFamily="34" charset="0"/>
                <a:ea typeface="Tahoma" panose="020B0604030504040204" pitchFamily="34" charset="0"/>
                <a:cs typeface="Tahoma" panose="020B0604030504040204" pitchFamily="34" charset="0"/>
              </a:rPr>
              <a:t>от 23.12.2019 № 109-оз «Об обращении с животными без владельцев на территории Ленинградской области</a:t>
            </a:r>
            <a:r>
              <a:rPr lang="ru-RU" sz="2400" dirty="0" smtClean="0">
                <a:latin typeface="Tahoma" panose="020B0604030504040204" pitchFamily="34" charset="0"/>
                <a:ea typeface="Tahoma" panose="020B0604030504040204" pitchFamily="34" charset="0"/>
                <a:cs typeface="Tahoma" panose="020B0604030504040204" pitchFamily="34" charset="0"/>
              </a:rPr>
              <a:t>»</a:t>
            </a:r>
            <a:endParaRPr lang="ru-RU" sz="2400" dirty="0">
              <a:latin typeface="Tahoma" panose="020B0604030504040204" pitchFamily="34" charset="0"/>
              <a:ea typeface="Tahoma" panose="020B0604030504040204" pitchFamily="34" charset="0"/>
              <a:cs typeface="Tahoma" panose="020B0604030504040204" pitchFamily="34" charset="0"/>
            </a:endParaRPr>
          </a:p>
        </p:txBody>
      </p:sp>
      <p:sp>
        <p:nvSpPr>
          <p:cNvPr id="4" name="Скругленный прямоугольник 3"/>
          <p:cNvSpPr/>
          <p:nvPr/>
        </p:nvSpPr>
        <p:spPr>
          <a:xfrm>
            <a:off x="1271465" y="3068960"/>
            <a:ext cx="10009110" cy="914400"/>
          </a:xfrm>
          <a:prstGeom prst="roundRect">
            <a:avLst/>
          </a:prstGeom>
          <a:ln>
            <a:solidFill>
              <a:schemeClr val="accent3">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Tahoma" panose="020B0604030504040204" pitchFamily="34" charset="0"/>
                <a:ea typeface="Tahoma" panose="020B0604030504040204" pitchFamily="34" charset="0"/>
                <a:cs typeface="Tahoma" panose="020B0604030504040204" pitchFamily="34" charset="0"/>
              </a:rPr>
              <a:t>от </a:t>
            </a:r>
            <a:r>
              <a:rPr lang="ru-RU" sz="2400" dirty="0">
                <a:latin typeface="Tahoma" panose="020B0604030504040204" pitchFamily="34" charset="0"/>
                <a:ea typeface="Tahoma" panose="020B0604030504040204" pitchFamily="34" charset="0"/>
                <a:cs typeface="Tahoma" panose="020B0604030504040204" pitchFamily="34" charset="0"/>
              </a:rPr>
              <a:t>26.10.2020 </a:t>
            </a:r>
            <a:r>
              <a:rPr lang="ru-RU" sz="2400" dirty="0" smtClean="0">
                <a:latin typeface="Tahoma" panose="020B0604030504040204" pitchFamily="34" charset="0"/>
                <a:ea typeface="Tahoma" panose="020B0604030504040204" pitchFamily="34" charset="0"/>
                <a:cs typeface="Tahoma" panose="020B0604030504040204" pitchFamily="34" charset="0"/>
              </a:rPr>
              <a:t>№ </a:t>
            </a:r>
            <a:r>
              <a:rPr lang="ru-RU" sz="2400" dirty="0">
                <a:latin typeface="Tahoma" panose="020B0604030504040204" pitchFamily="34" charset="0"/>
                <a:ea typeface="Tahoma" panose="020B0604030504040204" pitchFamily="34" charset="0"/>
                <a:cs typeface="Tahoma" panose="020B0604030504040204" pitchFamily="34" charset="0"/>
              </a:rPr>
              <a:t>109-оз </a:t>
            </a:r>
            <a:r>
              <a:rPr lang="ru-RU" sz="2400" dirty="0" smtClean="0">
                <a:latin typeface="Tahoma" panose="020B0604030504040204" pitchFamily="34" charset="0"/>
                <a:ea typeface="Tahoma" panose="020B0604030504040204" pitchFamily="34" charset="0"/>
                <a:cs typeface="Tahoma" panose="020B0604030504040204" pitchFamily="34" charset="0"/>
              </a:rPr>
              <a:t> </a:t>
            </a:r>
            <a:r>
              <a:rPr lang="ru-RU" sz="2400" dirty="0">
                <a:latin typeface="Tahoma" panose="020B0604030504040204" pitchFamily="34" charset="0"/>
                <a:ea typeface="Tahoma" panose="020B0604030504040204" pitchFamily="34" charset="0"/>
                <a:cs typeface="Tahoma" panose="020B0604030504040204" pitchFamily="34" charset="0"/>
              </a:rPr>
              <a:t>"О содержании и защите домашних животных на территории Ленинградской области</a:t>
            </a:r>
            <a:r>
              <a:rPr lang="ru-RU" sz="2400" dirty="0" smtClean="0">
                <a:latin typeface="Tahoma" panose="020B0604030504040204" pitchFamily="34" charset="0"/>
                <a:ea typeface="Tahoma" panose="020B0604030504040204" pitchFamily="34" charset="0"/>
                <a:cs typeface="Tahoma" panose="020B0604030504040204" pitchFamily="34" charset="0"/>
              </a:rPr>
              <a:t>"</a:t>
            </a:r>
            <a:endParaRPr lang="ru-RU" sz="2400" dirty="0">
              <a:latin typeface="Tahoma" panose="020B0604030504040204" pitchFamily="34" charset="0"/>
              <a:ea typeface="Tahoma" panose="020B0604030504040204" pitchFamily="34" charset="0"/>
              <a:cs typeface="Tahoma" panose="020B0604030504040204" pitchFamily="34" charset="0"/>
            </a:endParaRPr>
          </a:p>
        </p:txBody>
      </p:sp>
      <p:sp>
        <p:nvSpPr>
          <p:cNvPr id="5" name="Скругленный прямоугольник 4"/>
          <p:cNvSpPr/>
          <p:nvPr/>
        </p:nvSpPr>
        <p:spPr>
          <a:xfrm>
            <a:off x="1250885" y="4365104"/>
            <a:ext cx="10029690" cy="2088232"/>
          </a:xfrm>
          <a:prstGeom prst="roundRect">
            <a:avLst/>
          </a:prstGeom>
          <a:ln>
            <a:solidFill>
              <a:schemeClr val="accent3">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Tahoma" panose="020B0604030504040204" pitchFamily="34" charset="0"/>
                <a:ea typeface="Tahoma" panose="020B0604030504040204" pitchFamily="34" charset="0"/>
                <a:cs typeface="Tahoma" panose="020B0604030504040204" pitchFamily="34" charset="0"/>
              </a:rPr>
              <a:t>от </a:t>
            </a:r>
            <a:r>
              <a:rPr lang="ru-RU" sz="2400" dirty="0">
                <a:latin typeface="Tahoma" panose="020B0604030504040204" pitchFamily="34" charset="0"/>
                <a:ea typeface="Tahoma" panose="020B0604030504040204" pitchFamily="34" charset="0"/>
                <a:cs typeface="Tahoma" panose="020B0604030504040204" pitchFamily="34" charset="0"/>
              </a:rPr>
              <a:t>10.06.2014 </a:t>
            </a:r>
            <a:r>
              <a:rPr lang="ru-RU" sz="2400" dirty="0" smtClean="0">
                <a:latin typeface="Tahoma" panose="020B0604030504040204" pitchFamily="34" charset="0"/>
                <a:ea typeface="Tahoma" panose="020B0604030504040204" pitchFamily="34" charset="0"/>
                <a:cs typeface="Tahoma" panose="020B0604030504040204" pitchFamily="34" charset="0"/>
              </a:rPr>
              <a:t>№ </a:t>
            </a:r>
            <a:r>
              <a:rPr lang="ru-RU" sz="2400" dirty="0">
                <a:latin typeface="Tahoma" panose="020B0604030504040204" pitchFamily="34" charset="0"/>
                <a:ea typeface="Tahoma" panose="020B0604030504040204" pitchFamily="34" charset="0"/>
                <a:cs typeface="Tahoma" panose="020B0604030504040204" pitchFamily="34" charset="0"/>
              </a:rPr>
              <a:t>38-оз </a:t>
            </a:r>
            <a:r>
              <a:rPr lang="ru-RU" sz="2400" dirty="0" smtClean="0">
                <a:latin typeface="Tahoma" panose="020B0604030504040204" pitchFamily="34" charset="0"/>
                <a:ea typeface="Tahoma" panose="020B0604030504040204" pitchFamily="34" charset="0"/>
                <a:cs typeface="Tahoma" panose="020B0604030504040204" pitchFamily="34" charset="0"/>
              </a:rPr>
              <a:t> </a:t>
            </a:r>
            <a:r>
              <a:rPr lang="ru-RU" sz="2400" dirty="0">
                <a:latin typeface="Tahoma" panose="020B0604030504040204" pitchFamily="34" charset="0"/>
                <a:ea typeface="Tahoma" panose="020B0604030504040204" pitchFamily="34" charset="0"/>
                <a:cs typeface="Tahoma" panose="020B0604030504040204" pitchFamily="34" charset="0"/>
              </a:rPr>
              <a:t>"О наделении органов местного самоуправления муниципальных образований Ленинградской области отдельными государственными полномочиями Ленинградской области в сфере обращения с безнадзорными животными на территории Ленинградской области</a:t>
            </a:r>
            <a:r>
              <a:rPr lang="ru-RU" sz="2400" dirty="0" smtClean="0">
                <a:latin typeface="Tahoma" panose="020B0604030504040204" pitchFamily="34" charset="0"/>
                <a:ea typeface="Tahoma" panose="020B0604030504040204" pitchFamily="34" charset="0"/>
                <a:cs typeface="Tahoma" panose="020B0604030504040204" pitchFamily="34" charset="0"/>
              </a:rPr>
              <a:t>"</a:t>
            </a:r>
            <a:endParaRPr lang="ru-RU"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02848933"/>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7488" y="548680"/>
            <a:ext cx="9433048" cy="1584176"/>
          </a:xfrm>
        </p:spPr>
        <p:txBody>
          <a:bodyPr>
            <a:normAutofit fontScale="90000"/>
          </a:bodyPr>
          <a:lstStyle/>
          <a:p>
            <a:pPr algn="ctr"/>
            <a:r>
              <a:rPr lang="ru-RU" dirty="0"/>
              <a:t> </a:t>
            </a:r>
            <a:r>
              <a:rPr lang="ru-RU" dirty="0" smtClean="0"/>
              <a:t/>
            </a:r>
            <a:br>
              <a:rPr lang="ru-RU" dirty="0" smtClean="0"/>
            </a:br>
            <a:r>
              <a:rPr lang="ru-RU" sz="36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Полномочия </a:t>
            </a:r>
            <a:r>
              <a:rPr lang="ru-RU" sz="36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органов государственной власти субъектов Российской Федерации в области обращения с животными</a:t>
            </a:r>
            <a:r>
              <a:rPr lang="ru-RU" b="1" dirty="0">
                <a:solidFill>
                  <a:schemeClr val="accent2">
                    <a:lumMod val="75000"/>
                  </a:schemeClr>
                </a:solidFill>
              </a:rPr>
              <a:t/>
            </a:r>
            <a:br>
              <a:rPr lang="ru-RU" b="1" dirty="0">
                <a:solidFill>
                  <a:schemeClr val="accent2">
                    <a:lumMod val="75000"/>
                  </a:schemeClr>
                </a:solidFill>
              </a:rPr>
            </a:br>
            <a:endParaRPr lang="ru-RU" b="1" dirty="0">
              <a:solidFill>
                <a:schemeClr val="accent2">
                  <a:lumMod val="75000"/>
                </a:schemeClr>
              </a:solidFill>
            </a:endParaRPr>
          </a:p>
        </p:txBody>
      </p:sp>
      <p:sp>
        <p:nvSpPr>
          <p:cNvPr id="3" name="Прямоугольник 2"/>
          <p:cNvSpPr/>
          <p:nvPr/>
        </p:nvSpPr>
        <p:spPr>
          <a:xfrm>
            <a:off x="732339" y="4149080"/>
            <a:ext cx="10945216" cy="2016224"/>
          </a:xfrm>
          <a:prstGeom prst="rect">
            <a:avLst/>
          </a:prstGeom>
          <a:ln>
            <a:solidFill>
              <a:schemeClr val="accent3">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a:latin typeface="Tahoma" panose="020B0604030504040204" pitchFamily="34" charset="0"/>
                <a:ea typeface="Tahoma" panose="020B0604030504040204" pitchFamily="34" charset="0"/>
                <a:cs typeface="Tahoma" panose="020B0604030504040204" pitchFamily="34" charset="0"/>
              </a:rPr>
              <a:t>Постановление Правительства Ленинградской области от 23.04.2021 N 231 "Об утверждении Порядка осуществления деятельности по обращению с животными без владельцев на территории Ленинградской области и Порядка организации деятельности приютов для животных и норм содержания животных в них на территории Ленинградской области</a:t>
            </a:r>
            <a:r>
              <a:rPr lang="ru-RU" dirty="0"/>
              <a:t>"</a:t>
            </a:r>
          </a:p>
        </p:txBody>
      </p:sp>
      <p:sp>
        <p:nvSpPr>
          <p:cNvPr id="5" name="Прямоугольник 4"/>
          <p:cNvSpPr/>
          <p:nvPr/>
        </p:nvSpPr>
        <p:spPr>
          <a:xfrm>
            <a:off x="732339" y="2276872"/>
            <a:ext cx="10945216" cy="1584176"/>
          </a:xfrm>
          <a:prstGeom prst="rect">
            <a:avLst/>
          </a:prstGeom>
          <a:ln>
            <a:solidFill>
              <a:schemeClr val="accent3">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a:latin typeface="Tahoma" panose="020B0604030504040204" pitchFamily="34" charset="0"/>
                <a:ea typeface="Tahoma" panose="020B0604030504040204" pitchFamily="34" charset="0"/>
                <a:cs typeface="Tahoma" panose="020B0604030504040204" pitchFamily="34" charset="0"/>
              </a:rPr>
              <a:t>Постановление Правительства Ленинградской области от 23.01.2020 N17 </a:t>
            </a:r>
          </a:p>
          <a:p>
            <a:pPr algn="ctr"/>
            <a:r>
              <a:rPr lang="ru-RU" sz="2400" dirty="0">
                <a:latin typeface="Tahoma" panose="020B0604030504040204" pitchFamily="34" charset="0"/>
                <a:ea typeface="Tahoma" panose="020B0604030504040204" pitchFamily="34" charset="0"/>
                <a:cs typeface="Tahoma" panose="020B0604030504040204" pitchFamily="34" charset="0"/>
              </a:rPr>
              <a:t>«Об утверждении Правил организации и осуществления государственного надзора в области обращения с животными на территории Ленинградской области»</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223" y="556944"/>
            <a:ext cx="12128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69897" y="556944"/>
            <a:ext cx="1341438"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587499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7569" y="895715"/>
            <a:ext cx="9941044" cy="534286"/>
          </a:xfrm>
        </p:spPr>
        <p:txBody>
          <a:bodyPr>
            <a:noAutofit/>
          </a:bodyPr>
          <a:lstStyle/>
          <a:p>
            <a:pPr algn="ctr"/>
            <a:r>
              <a:rPr lang="ru-RU" sz="3200" b="1" dirty="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Полномочия Управления ветеринарии Ленинградской области</a:t>
            </a:r>
          </a:p>
        </p:txBody>
      </p:sp>
      <p:sp>
        <p:nvSpPr>
          <p:cNvPr id="6" name="Прямоугольник 5"/>
          <p:cNvSpPr/>
          <p:nvPr/>
        </p:nvSpPr>
        <p:spPr>
          <a:xfrm>
            <a:off x="437611" y="2707863"/>
            <a:ext cx="11092916" cy="1200329"/>
          </a:xfrm>
          <a:prstGeom prst="rect">
            <a:avLst/>
          </a:prstGeom>
          <a:ln>
            <a:solidFill>
              <a:schemeClr val="accent3">
                <a:lumMod val="75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ru-RU" sz="2400" dirty="0">
                <a:solidFill>
                  <a:srgbClr val="002060"/>
                </a:solidFill>
                <a:latin typeface="Tahoma" panose="020B0604030504040204" pitchFamily="34" charset="0"/>
                <a:ea typeface="Tahoma" panose="020B0604030504040204" pitchFamily="34" charset="0"/>
                <a:cs typeface="Tahoma" panose="020B0604030504040204" pitchFamily="34" charset="0"/>
              </a:rPr>
              <a:t>Постановление Правительства Ленинградской области от 31.08.2020 № 603 «О внесении изменений в постановления Правительства Ленинградской области от 28.11.2016 № 450, от 13.09.2012 № 284, от 30.06.2014 № 275» </a:t>
            </a:r>
          </a:p>
        </p:txBody>
      </p:sp>
      <p:pic>
        <p:nvPicPr>
          <p:cNvPr id="1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371" y="764704"/>
            <a:ext cx="737225" cy="79208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pic>
      <p:pic>
        <p:nvPicPr>
          <p:cNvPr id="11" name="Рисунок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00919" y="764704"/>
            <a:ext cx="921637" cy="792088"/>
          </a:xfrm>
          <a:prstGeom prst="rect">
            <a:avLst/>
          </a:prstGeom>
          <a:ln>
            <a:noFill/>
          </a:ln>
          <a:effectLst>
            <a:outerShdw blurRad="292100" dist="139700" dir="2700000" algn="tl" rotWithShape="0">
              <a:srgbClr val="333333">
                <a:alpha val="65000"/>
              </a:srgbClr>
            </a:outerShdw>
          </a:effectLst>
        </p:spPr>
      </p:pic>
      <p:sp>
        <p:nvSpPr>
          <p:cNvPr id="3" name="Прямоугольник 2"/>
          <p:cNvSpPr/>
          <p:nvPr/>
        </p:nvSpPr>
        <p:spPr>
          <a:xfrm>
            <a:off x="1093222" y="1772816"/>
            <a:ext cx="9941045" cy="760221"/>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ru-RU" sz="2400" dirty="0">
                <a:latin typeface="Tahoma" panose="020B0604030504040204" pitchFamily="34" charset="0"/>
                <a:ea typeface="Tahoma" panose="020B0604030504040204" pitchFamily="34" charset="0"/>
                <a:cs typeface="Tahoma" panose="020B0604030504040204" pitchFamily="34" charset="0"/>
              </a:rPr>
              <a:t>Полномочия в области обращения с животными без владельцев с </a:t>
            </a:r>
            <a:r>
              <a:rPr lang="ru-RU" sz="2400" dirty="0">
                <a:solidFill>
                  <a:srgbClr val="FFFF00"/>
                </a:solidFill>
                <a:latin typeface="Tahoma" panose="020B0604030504040204" pitchFamily="34" charset="0"/>
                <a:ea typeface="Tahoma" panose="020B0604030504040204" pitchFamily="34" charset="0"/>
                <a:cs typeface="Tahoma" panose="020B0604030504040204" pitchFamily="34" charset="0"/>
              </a:rPr>
              <a:t>01.01.2021</a:t>
            </a:r>
          </a:p>
        </p:txBody>
      </p:sp>
      <p:sp>
        <p:nvSpPr>
          <p:cNvPr id="7" name="Прямоугольник 6"/>
          <p:cNvSpPr/>
          <p:nvPr/>
        </p:nvSpPr>
        <p:spPr>
          <a:xfrm>
            <a:off x="1051627" y="4220859"/>
            <a:ext cx="9941045" cy="50481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ru-RU" sz="2400" dirty="0">
                <a:latin typeface="Tahoma" panose="020B0604030504040204" pitchFamily="34" charset="0"/>
                <a:ea typeface="Tahoma" panose="020B0604030504040204" pitchFamily="34" charset="0"/>
                <a:cs typeface="Tahoma" panose="020B0604030504040204" pitchFamily="34" charset="0"/>
              </a:rPr>
              <a:t>Управление является ГРБС по распределению субвенций</a:t>
            </a:r>
          </a:p>
        </p:txBody>
      </p:sp>
      <p:sp>
        <p:nvSpPr>
          <p:cNvPr id="8" name="Прямоугольник 7"/>
          <p:cNvSpPr/>
          <p:nvPr/>
        </p:nvSpPr>
        <p:spPr>
          <a:xfrm>
            <a:off x="475692" y="5157192"/>
            <a:ext cx="11092916" cy="1133797"/>
          </a:xfrm>
          <a:prstGeom prst="rect">
            <a:avLst/>
          </a:prstGeom>
          <a:ln>
            <a:solidFill>
              <a:schemeClr val="accent3">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ru-RU" sz="2400" dirty="0">
                <a:solidFill>
                  <a:srgbClr val="002060"/>
                </a:solidFill>
                <a:latin typeface="Tahoma" panose="020B0604030504040204" pitchFamily="34" charset="0"/>
                <a:ea typeface="Tahoma" panose="020B0604030504040204" pitchFamily="34" charset="0"/>
                <a:cs typeface="Tahoma" panose="020B0604030504040204" pitchFamily="34" charset="0"/>
              </a:rPr>
              <a:t>Постановление  правительства Ленинградской области от 09.03.2021 №140 «О внесении изменений в постановление правительства Ленинградской области от 27.08.2014 №396</a:t>
            </a:r>
          </a:p>
        </p:txBody>
      </p:sp>
    </p:spTree>
    <p:extLst>
      <p:ext uri="{BB962C8B-B14F-4D97-AF65-F5344CB8AC3E}">
        <p14:creationId xmlns:p14="http://schemas.microsoft.com/office/powerpoint/2010/main" val="42874455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5480" y="692696"/>
            <a:ext cx="9361040" cy="792088"/>
          </a:xfrm>
        </p:spPr>
        <p:txBody>
          <a:bodyPr>
            <a:normAutofit fontScale="90000"/>
          </a:bodyPr>
          <a:lstStyle/>
          <a:p>
            <a:pPr algn="ctr"/>
            <a:r>
              <a:rPr lang="ru-RU" sz="32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Проблемы не позволяющие решить вопрос с безнадзорными животными</a:t>
            </a:r>
            <a:endParaRPr lang="ru-RU" sz="32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97" y="404664"/>
            <a:ext cx="12128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92544" y="558841"/>
            <a:ext cx="1341438" cy="12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Схема 2"/>
          <p:cNvGraphicFramePr/>
          <p:nvPr>
            <p:extLst>
              <p:ext uri="{D42A27DB-BD31-4B8C-83A1-F6EECF244321}">
                <p14:modId xmlns:p14="http://schemas.microsoft.com/office/powerpoint/2010/main" val="2216819761"/>
              </p:ext>
            </p:extLst>
          </p:nvPr>
        </p:nvGraphicFramePr>
        <p:xfrm>
          <a:off x="1270654" y="1801854"/>
          <a:ext cx="10009921" cy="458798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6508624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7488" y="836712"/>
            <a:ext cx="9787998" cy="936104"/>
          </a:xfrm>
        </p:spPr>
        <p:txBody>
          <a:bodyPr>
            <a:normAutofit fontScale="90000"/>
          </a:bodyPr>
          <a:lstStyle/>
          <a:p>
            <a:pPr algn="ctr"/>
            <a:r>
              <a:rPr lang="ru-RU"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Наличие приютов на территории области</a:t>
            </a:r>
            <a:endParaRPr lang="ru-RU"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336" y="476672"/>
            <a:ext cx="1212850"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0562" y="495722"/>
            <a:ext cx="1341438" cy="12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Овал 2"/>
          <p:cNvSpPr/>
          <p:nvPr/>
        </p:nvSpPr>
        <p:spPr>
          <a:xfrm>
            <a:off x="725759" y="1738735"/>
            <a:ext cx="4146103" cy="161745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mj-lt"/>
              </a:rPr>
              <a:t>Государственные и муниципальные приюты - нет</a:t>
            </a:r>
            <a:endParaRPr lang="ru-RU" sz="2400" dirty="0">
              <a:latin typeface="+mj-lt"/>
            </a:endParaRPr>
          </a:p>
        </p:txBody>
      </p:sp>
      <p:sp>
        <p:nvSpPr>
          <p:cNvPr id="4" name="Овал 3"/>
          <p:cNvSpPr/>
          <p:nvPr/>
        </p:nvSpPr>
        <p:spPr>
          <a:xfrm>
            <a:off x="725761" y="3717033"/>
            <a:ext cx="4146103" cy="165618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mj-lt"/>
              </a:rPr>
              <a:t>Частные приюты</a:t>
            </a:r>
            <a:endParaRPr lang="ru-RU" sz="2400" dirty="0">
              <a:latin typeface="+mj-lt"/>
            </a:endParaRPr>
          </a:p>
        </p:txBody>
      </p:sp>
      <p:sp>
        <p:nvSpPr>
          <p:cNvPr id="5" name="Скругленный прямоугольник 4"/>
          <p:cNvSpPr/>
          <p:nvPr/>
        </p:nvSpPr>
        <p:spPr>
          <a:xfrm>
            <a:off x="5447928" y="3416865"/>
            <a:ext cx="3528392"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mj-lt"/>
              </a:rPr>
              <a:t>Зарегистрировано -</a:t>
            </a:r>
            <a:r>
              <a:rPr lang="ru-RU" sz="2400" dirty="0" smtClean="0">
                <a:solidFill>
                  <a:srgbClr val="C00000"/>
                </a:solidFill>
                <a:latin typeface="+mj-lt"/>
              </a:rPr>
              <a:t>14</a:t>
            </a:r>
            <a:endParaRPr lang="ru-RU" sz="2400" dirty="0">
              <a:solidFill>
                <a:srgbClr val="C00000"/>
              </a:solidFill>
              <a:latin typeface="+mj-lt"/>
            </a:endParaRPr>
          </a:p>
        </p:txBody>
      </p:sp>
      <p:sp>
        <p:nvSpPr>
          <p:cNvPr id="6" name="Скругленный прямоугольник 5"/>
          <p:cNvSpPr/>
          <p:nvPr/>
        </p:nvSpPr>
        <p:spPr>
          <a:xfrm>
            <a:off x="5447928" y="4654005"/>
            <a:ext cx="3528392"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mj-lt"/>
              </a:rPr>
              <a:t>Не зарегистрировано -</a:t>
            </a:r>
            <a:r>
              <a:rPr lang="ru-RU" sz="2400" dirty="0" smtClean="0">
                <a:solidFill>
                  <a:srgbClr val="C00000"/>
                </a:solidFill>
                <a:latin typeface="+mj-lt"/>
              </a:rPr>
              <a:t>20</a:t>
            </a:r>
            <a:endParaRPr lang="ru-RU" sz="2400" dirty="0">
              <a:solidFill>
                <a:srgbClr val="C00000"/>
              </a:solidFill>
              <a:latin typeface="+mj-lt"/>
            </a:endParaRPr>
          </a:p>
        </p:txBody>
      </p:sp>
      <p:cxnSp>
        <p:nvCxnSpPr>
          <p:cNvPr id="8" name="Прямая со стрелкой 7"/>
          <p:cNvCxnSpPr/>
          <p:nvPr/>
        </p:nvCxnSpPr>
        <p:spPr>
          <a:xfrm flipV="1">
            <a:off x="4871864" y="3817317"/>
            <a:ext cx="576064" cy="66977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1" name="Прямая со стрелкой 10"/>
          <p:cNvCxnSpPr>
            <a:endCxn id="6" idx="1"/>
          </p:cNvCxnSpPr>
          <p:nvPr/>
        </p:nvCxnSpPr>
        <p:spPr>
          <a:xfrm>
            <a:off x="4871864" y="4487093"/>
            <a:ext cx="576064" cy="62411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5" name="Овал 14"/>
          <p:cNvSpPr/>
          <p:nvPr/>
        </p:nvSpPr>
        <p:spPr>
          <a:xfrm>
            <a:off x="9624392" y="3573017"/>
            <a:ext cx="2354560" cy="1800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latin typeface="+mj-lt"/>
              </a:rPr>
              <a:t>Собаки – </a:t>
            </a:r>
          </a:p>
          <a:p>
            <a:pPr algn="ctr"/>
            <a:r>
              <a:rPr lang="ru-RU" sz="2400" dirty="0" smtClean="0">
                <a:solidFill>
                  <a:srgbClr val="C00000"/>
                </a:solidFill>
                <a:latin typeface="+mj-lt"/>
              </a:rPr>
              <a:t>2 500</a:t>
            </a:r>
          </a:p>
          <a:p>
            <a:pPr algn="ctr"/>
            <a:r>
              <a:rPr lang="ru-RU" sz="2400" dirty="0" smtClean="0">
                <a:latin typeface="+mj-lt"/>
              </a:rPr>
              <a:t>Кошки- </a:t>
            </a:r>
            <a:r>
              <a:rPr lang="ru-RU" sz="2400" dirty="0" smtClean="0">
                <a:solidFill>
                  <a:srgbClr val="C00000"/>
                </a:solidFill>
                <a:latin typeface="+mj-lt"/>
              </a:rPr>
              <a:t>300</a:t>
            </a:r>
            <a:endParaRPr lang="ru-RU" sz="2400" dirty="0">
              <a:solidFill>
                <a:srgbClr val="C00000"/>
              </a:solidFill>
              <a:latin typeface="+mj-lt"/>
            </a:endParaRPr>
          </a:p>
        </p:txBody>
      </p:sp>
      <p:cxnSp>
        <p:nvCxnSpPr>
          <p:cNvPr id="17" name="Прямая со стрелкой 16"/>
          <p:cNvCxnSpPr>
            <a:stCxn id="5" idx="3"/>
            <a:endCxn id="15" idx="2"/>
          </p:cNvCxnSpPr>
          <p:nvPr/>
        </p:nvCxnSpPr>
        <p:spPr>
          <a:xfrm>
            <a:off x="8976320" y="3874065"/>
            <a:ext cx="648072" cy="59905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9" name="Прямая со стрелкой 18"/>
          <p:cNvCxnSpPr>
            <a:stCxn id="6" idx="3"/>
            <a:endCxn id="15" idx="2"/>
          </p:cNvCxnSpPr>
          <p:nvPr/>
        </p:nvCxnSpPr>
        <p:spPr>
          <a:xfrm flipV="1">
            <a:off x="8976320" y="4473117"/>
            <a:ext cx="648072" cy="6380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8348519"/>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79576" y="620688"/>
            <a:ext cx="7704856" cy="936104"/>
          </a:xfrm>
        </p:spPr>
        <p:txBody>
          <a:bodyPr/>
          <a:lstStyle/>
          <a:p>
            <a:pPr algn="ctr"/>
            <a:r>
              <a:rPr lang="ru-RU" b="1" dirty="0">
                <a:solidFill>
                  <a:schemeClr val="accent2">
                    <a:lumMod val="75000"/>
                  </a:schemeClr>
                </a:solidFill>
              </a:rPr>
              <a:t>Формы</a:t>
            </a:r>
            <a:r>
              <a:rPr lang="ru-RU" b="1" dirty="0" smtClean="0">
                <a:solidFill>
                  <a:schemeClr val="accent2">
                    <a:lumMod val="75000"/>
                  </a:schemeClr>
                </a:solidFill>
              </a:rPr>
              <a:t> </a:t>
            </a:r>
            <a:r>
              <a:rPr lang="ru-RU" b="1" dirty="0">
                <a:solidFill>
                  <a:schemeClr val="accent2">
                    <a:lumMod val="75000"/>
                  </a:schemeClr>
                </a:solidFill>
              </a:rPr>
              <a:t>поддержки приютов</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766735025"/>
              </p:ext>
            </p:extLst>
          </p:nvPr>
        </p:nvGraphicFramePr>
        <p:xfrm>
          <a:off x="609600" y="1700808"/>
          <a:ext cx="10972800" cy="4873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89279" y="548680"/>
            <a:ext cx="1347788" cy="12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3458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23592" y="620688"/>
            <a:ext cx="7200800" cy="691641"/>
          </a:xfrm>
        </p:spPr>
        <p:txBody>
          <a:bodyPr>
            <a:normAutofit/>
          </a:bodyPr>
          <a:lstStyle/>
          <a:p>
            <a:pPr algn="ctr"/>
            <a:r>
              <a:rPr lang="ru-RU" sz="32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Обращения</a:t>
            </a:r>
            <a:r>
              <a:rPr lang="ru-RU" sz="3200" b="1" dirty="0" smtClean="0">
                <a:solidFill>
                  <a:schemeClr val="accent2">
                    <a:lumMod val="75000"/>
                  </a:schemeClr>
                </a:solidFill>
              </a:rPr>
              <a:t> </a:t>
            </a:r>
            <a:r>
              <a:rPr lang="ru-RU" sz="32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граждан</a:t>
            </a:r>
            <a:endParaRPr lang="ru-RU" sz="32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4" y="332656"/>
            <a:ext cx="12128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1064552" y="369495"/>
            <a:ext cx="1347333" cy="1237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Скругленный прямоугольник 2"/>
          <p:cNvSpPr/>
          <p:nvPr/>
        </p:nvSpPr>
        <p:spPr>
          <a:xfrm>
            <a:off x="2685986" y="1643931"/>
            <a:ext cx="7056784"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800" b="1" dirty="0" smtClean="0">
                <a:latin typeface="Tahoma" panose="020B0604030504040204" pitchFamily="34" charset="0"/>
                <a:ea typeface="Tahoma" panose="020B0604030504040204" pitchFamily="34" charset="0"/>
                <a:cs typeface="Tahoma" panose="020B0604030504040204" pitchFamily="34" charset="0"/>
              </a:rPr>
              <a:t>Поступило за 1 полугодие </a:t>
            </a:r>
          </a:p>
          <a:p>
            <a:pPr algn="ctr"/>
            <a:r>
              <a:rPr lang="ru-RU" sz="2800" b="1" dirty="0" smtClean="0">
                <a:latin typeface="Tahoma" panose="020B0604030504040204" pitchFamily="34" charset="0"/>
                <a:ea typeface="Tahoma" panose="020B0604030504040204" pitchFamily="34" charset="0"/>
                <a:cs typeface="Tahoma" panose="020B0604030504040204" pitchFamily="34" charset="0"/>
              </a:rPr>
              <a:t>204 обращения</a:t>
            </a:r>
            <a:endParaRPr lang="ru-RU" sz="2800" b="1"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6" name="Схема 5"/>
          <p:cNvGraphicFramePr/>
          <p:nvPr>
            <p:extLst>
              <p:ext uri="{D42A27DB-BD31-4B8C-83A1-F6EECF244321}">
                <p14:modId xmlns:p14="http://schemas.microsoft.com/office/powerpoint/2010/main" val="4291168483"/>
              </p:ext>
            </p:extLst>
          </p:nvPr>
        </p:nvGraphicFramePr>
        <p:xfrm>
          <a:off x="614809" y="2852936"/>
          <a:ext cx="10975577" cy="366477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291060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5520" y="548680"/>
            <a:ext cx="8208912" cy="1066800"/>
          </a:xfrm>
        </p:spPr>
        <p:txBody>
          <a:bodyPr>
            <a:normAutofit/>
          </a:bodyPr>
          <a:lstStyle/>
          <a:p>
            <a:pPr algn="ctr"/>
            <a:r>
              <a:rPr lang="ru-RU" sz="3200" b="1" dirty="0" smtClean="0">
                <a:solidFill>
                  <a:schemeClr val="accent2">
                    <a:lumMod val="75000"/>
                  </a:schemeClr>
                </a:solidFill>
              </a:rPr>
              <a:t>По результатам рассмотрения обращений проведено: </a:t>
            </a:r>
            <a:endParaRPr lang="ru-RU" sz="3200" b="1" dirty="0">
              <a:solidFill>
                <a:schemeClr val="accent2">
                  <a:lumMod val="75000"/>
                </a:schemeClr>
              </a:solidFill>
            </a:endParaRPr>
          </a:p>
        </p:txBody>
      </p:sp>
      <p:graphicFrame>
        <p:nvGraphicFramePr>
          <p:cNvPr id="5" name="Схема 4"/>
          <p:cNvGraphicFramePr/>
          <p:nvPr>
            <p:extLst>
              <p:ext uri="{D42A27DB-BD31-4B8C-83A1-F6EECF244321}">
                <p14:modId xmlns:p14="http://schemas.microsoft.com/office/powerpoint/2010/main" val="1964255692"/>
              </p:ext>
            </p:extLst>
          </p:nvPr>
        </p:nvGraphicFramePr>
        <p:xfrm>
          <a:off x="606425" y="1715938"/>
          <a:ext cx="10891708" cy="49534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04664"/>
            <a:ext cx="12128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827415" y="472926"/>
            <a:ext cx="1341438" cy="12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55769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27873</TotalTime>
  <Words>1598</Words>
  <Application>Microsoft Office PowerPoint</Application>
  <PresentationFormat>Произвольный</PresentationFormat>
  <Paragraphs>124</Paragraphs>
  <Slides>13</Slides>
  <Notes>12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Городская</vt:lpstr>
      <vt:lpstr>Презентация PowerPoint</vt:lpstr>
      <vt:lpstr>В рамках реализации 498-ФЗ в  Ленинградской области приняты законы:</vt:lpstr>
      <vt:lpstr>  Полномочия органов государственной власти субъектов Российской Федерации в области обращения с животными </vt:lpstr>
      <vt:lpstr>Полномочия Управления ветеринарии Ленинградской области</vt:lpstr>
      <vt:lpstr>Проблемы не позволяющие решить вопрос с безнадзорными животными</vt:lpstr>
      <vt:lpstr>Наличие приютов на территории области</vt:lpstr>
      <vt:lpstr>Формы поддержки приютов</vt:lpstr>
      <vt:lpstr>Обращения граждан</vt:lpstr>
      <vt:lpstr>По результатам рассмотрения обращений проведено: </vt:lpstr>
      <vt:lpstr>Административная ответственность </vt:lpstr>
      <vt:lpstr>Презентация PowerPoint</vt:lpstr>
      <vt:lpstr>Взаимодействие с органами исполнительной власти Ленинградской области</vt:lpstr>
      <vt:lpstr>Презентация PowerPoint</vt:lpstr>
    </vt:vector>
  </TitlesOfParts>
  <Company>Администрация ЛО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Показатели качества молока</dc:title>
  <dc:creator>ea_kryukova</dc:creator>
  <cp:lastModifiedBy>Луиза Евгеньевна Казакова</cp:lastModifiedBy>
  <cp:revision>2134</cp:revision>
  <cp:lastPrinted>2021-03-12T11:02:28Z</cp:lastPrinted>
  <dcterms:created xsi:type="dcterms:W3CDTF">2012-03-25T09:17:10Z</dcterms:created>
  <dcterms:modified xsi:type="dcterms:W3CDTF">2021-07-15T12:38:39Z</dcterms:modified>
</cp:coreProperties>
</file>