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97" r:id="rId1"/>
  </p:sldMasterIdLst>
  <p:notesMasterIdLst>
    <p:notesMasterId r:id="rId38"/>
  </p:notesMasterIdLst>
  <p:handoutMasterIdLst>
    <p:handoutMasterId r:id="rId39"/>
  </p:handoutMasterIdLst>
  <p:sldIdLst>
    <p:sldId id="1001" r:id="rId2"/>
    <p:sldId id="1290" r:id="rId3"/>
    <p:sldId id="1147" r:id="rId4"/>
    <p:sldId id="1273" r:id="rId5"/>
    <p:sldId id="1301" r:id="rId6"/>
    <p:sldId id="1302" r:id="rId7"/>
    <p:sldId id="1306" r:id="rId8"/>
    <p:sldId id="1247" r:id="rId9"/>
    <p:sldId id="1307" r:id="rId10"/>
    <p:sldId id="1287" r:id="rId11"/>
    <p:sldId id="1285" r:id="rId12"/>
    <p:sldId id="1305" r:id="rId13"/>
    <p:sldId id="1293" r:id="rId14"/>
    <p:sldId id="1308" r:id="rId15"/>
    <p:sldId id="1294" r:id="rId16"/>
    <p:sldId id="1266" r:id="rId17"/>
    <p:sldId id="1275" r:id="rId18"/>
    <p:sldId id="1250" r:id="rId19"/>
    <p:sldId id="1264" r:id="rId20"/>
    <p:sldId id="1252" r:id="rId21"/>
    <p:sldId id="1254" r:id="rId22"/>
    <p:sldId id="1276" r:id="rId23"/>
    <p:sldId id="1253" r:id="rId24"/>
    <p:sldId id="1283" r:id="rId25"/>
    <p:sldId id="1288" r:id="rId26"/>
    <p:sldId id="1297" r:id="rId27"/>
    <p:sldId id="1257" r:id="rId28"/>
    <p:sldId id="1289" r:id="rId29"/>
    <p:sldId id="1299" r:id="rId30"/>
    <p:sldId id="1267" r:id="rId31"/>
    <p:sldId id="1262" r:id="rId32"/>
    <p:sldId id="1300" r:id="rId33"/>
    <p:sldId id="1280" r:id="rId34"/>
    <p:sldId id="1304" r:id="rId35"/>
    <p:sldId id="1296" r:id="rId36"/>
    <p:sldId id="1072" r:id="rId37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0">
          <p15:clr>
            <a:srgbClr val="A4A3A4"/>
          </p15:clr>
        </p15:guide>
        <p15:guide id="5" orient="horz" pos="2144">
          <p15:clr>
            <a:srgbClr val="A4A3A4"/>
          </p15:clr>
        </p15:guide>
        <p15:guide id="6" orient="horz" pos="2141">
          <p15:clr>
            <a:srgbClr val="A4A3A4"/>
          </p15:clr>
        </p15:guide>
        <p15:guide id="7" pos="3109">
          <p15:clr>
            <a:srgbClr val="A4A3A4"/>
          </p15:clr>
        </p15:guide>
        <p15:guide id="8" pos="3126">
          <p15:clr>
            <a:srgbClr val="A4A3A4"/>
          </p15:clr>
        </p15:guide>
        <p15:guide id="9" orient="horz" pos="4573">
          <p15:clr>
            <a:srgbClr val="A4A3A4"/>
          </p15:clr>
        </p15:guide>
        <p15:guide id="10" orient="horz" pos="4567">
          <p15:clr>
            <a:srgbClr val="A4A3A4"/>
          </p15:clr>
        </p15:guide>
        <p15:guide id="11" pos="1458">
          <p15:clr>
            <a:srgbClr val="A4A3A4"/>
          </p15:clr>
        </p15:guide>
        <p15:guide id="12" pos="1465">
          <p15:clr>
            <a:srgbClr val="A4A3A4"/>
          </p15:clr>
        </p15:guide>
        <p15:guide id="13" orient="horz" pos="3137">
          <p15:clr>
            <a:srgbClr val="A4A3A4"/>
          </p15:clr>
        </p15:guide>
        <p15:guide id="14" orient="horz" pos="3133">
          <p15:clr>
            <a:srgbClr val="A4A3A4"/>
          </p15:clr>
        </p15:guide>
        <p15:guide id="15" orient="horz" pos="2148">
          <p15:clr>
            <a:srgbClr val="A4A3A4"/>
          </p15:clr>
        </p15:guide>
        <p15:guide id="16" orient="horz" pos="2145">
          <p15:clr>
            <a:srgbClr val="A4A3A4"/>
          </p15:clr>
        </p15:guide>
        <p15:guide id="17" orient="horz" pos="4581">
          <p15:clr>
            <a:srgbClr val="A4A3A4"/>
          </p15:clr>
        </p15:guide>
        <p15:guide id="18" orient="horz" pos="4575">
          <p15:clr>
            <a:srgbClr val="A4A3A4"/>
          </p15:clr>
        </p15:guide>
        <p15:guide id="19" pos="2148">
          <p15:clr>
            <a:srgbClr val="A4A3A4"/>
          </p15:clr>
        </p15:guide>
        <p15:guide id="20" pos="2159">
          <p15:clr>
            <a:srgbClr val="A4A3A4"/>
          </p15:clr>
        </p15:guide>
        <p15:guide id="21" pos="3137">
          <p15:clr>
            <a:srgbClr val="A4A3A4"/>
          </p15:clr>
        </p15:guide>
        <p15:guide id="22" pos="3154">
          <p15:clr>
            <a:srgbClr val="A4A3A4"/>
          </p15:clr>
        </p15:guide>
        <p15:guide id="23" pos="1471">
          <p15:clr>
            <a:srgbClr val="A4A3A4"/>
          </p15:clr>
        </p15:guide>
        <p15:guide id="24" pos="147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E13AD"/>
    <a:srgbClr val="FF3300"/>
    <a:srgbClr val="008080"/>
    <a:srgbClr val="339933"/>
    <a:srgbClr val="349C4F"/>
    <a:srgbClr val="FFFFCC"/>
    <a:srgbClr val="CCFFFF"/>
    <a:srgbClr val="FF99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1465" autoAdjust="0"/>
  </p:normalViewPr>
  <p:slideViewPr>
    <p:cSldViewPr>
      <p:cViewPr>
        <p:scale>
          <a:sx n="70" d="100"/>
          <a:sy n="70" d="100"/>
        </p:scale>
        <p:origin x="-2322" y="-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10" y="-108"/>
      </p:cViewPr>
      <p:guideLst>
        <p:guide orient="horz" pos="3130"/>
        <p:guide orient="horz" pos="3126"/>
        <p:guide orient="horz" pos="2143"/>
        <p:guide orient="horz" pos="2140"/>
        <p:guide orient="horz" pos="4572"/>
        <p:guide orient="horz" pos="4566"/>
        <p:guide orient="horz" pos="3136"/>
        <p:guide orient="horz" pos="3132"/>
        <p:guide orient="horz" pos="2147"/>
        <p:guide orient="horz" pos="2144"/>
        <p:guide orient="horz" pos="4580"/>
        <p:guide orient="horz" pos="4574"/>
        <p:guide pos="2099"/>
        <p:guide pos="2110"/>
        <p:guide pos="3065"/>
        <p:guide pos="3082"/>
        <p:guide pos="1437"/>
        <p:guide pos="1444"/>
        <p:guide pos="2118"/>
        <p:guide pos="2129"/>
        <p:guide pos="3093"/>
        <p:guide pos="3109"/>
        <p:guide pos="1450"/>
        <p:guide pos="14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58130762782904"/>
          <c:y val="0"/>
          <c:w val="0.78292686504610232"/>
          <c:h val="0.969121764248417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услуг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0.10884157585917854"/>
                  <c:y val="0.11497305854905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Юридические лица</c:v>
                </c:pt>
                <c:pt idx="1">
                  <c:v>Физические лица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4198435</c:v>
                </c:pt>
                <c:pt idx="1">
                  <c:v>364752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5.313306789606035E-2"/>
          <c:y val="0.7610879346739251"/>
          <c:w val="0.8915563704945515"/>
          <c:h val="0.228329806791772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Субклинический мастит, гол.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/>
      <c:overlay val="0"/>
    </c:title>
    <c:autoTitleDeleted val="0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530326695726617E-2"/>
          <c:y val="6.0906195607895418E-2"/>
          <c:w val="0.67835926727095686"/>
          <c:h val="0.895981310718562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охват, гол</c:v>
                </c:pt>
              </c:strCache>
            </c:strRef>
          </c:tx>
          <c:dPt>
            <c:idx val="0"/>
            <c:bubble3D val="0"/>
            <c:explosion val="21"/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6368082117859919E-2"/>
                  <c:y val="5.8879260329099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обследовано</c:v>
                </c:pt>
                <c:pt idx="1">
                  <c:v>выявлено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378184</c:v>
                </c:pt>
                <c:pt idx="1">
                  <c:v>18043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2557955219373121"/>
          <c:y val="0.71773340697993715"/>
          <c:w val="0.32295472647014184"/>
          <c:h val="0.174675560157886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Акушерско-гинекологическая, гол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c:rich>
      </c:tx>
      <c:layout>
        <c:manualLayout>
          <c:xMode val="edge"/>
          <c:yMode val="edge"/>
          <c:x val="0.12414347123823849"/>
          <c:y val="1.9966334977455334E-2"/>
        </c:manualLayout>
      </c:layout>
      <c:overlay val="0"/>
    </c:title>
    <c:autoTitleDeleted val="0"/>
    <c:view3D>
      <c:rotX val="30"/>
      <c:rotY val="176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96549955987794"/>
          <c:y val="0.13282329217089087"/>
          <c:w val="0.66352777041867139"/>
          <c:h val="0.711874781208796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акушерско-гинекологическая, охват, гол.</c:v>
                </c:pt>
              </c:strCache>
            </c:strRef>
          </c:tx>
          <c:explosion val="3"/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2.1536068641945766E-2"/>
                  <c:y val="6.3192664127466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356661225675779E-2"/>
                  <c:y val="5.1727743039033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обследовано</c:v>
                </c:pt>
                <c:pt idx="1">
                  <c:v>выявлено 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54198</c:v>
                </c:pt>
                <c:pt idx="1">
                  <c:v>23300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8460470204165348"/>
          <c:y val="0.7369372480625842"/>
          <c:w val="0.47024134070573365"/>
          <c:h val="0.1831974120275944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8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564380133006587E-2"/>
          <c:y val="8.1632258577875733E-2"/>
          <c:w val="0.8519452813158741"/>
          <c:h val="0.7510017912773771"/>
        </c:manualLayout>
      </c:layout>
      <c:pie3DChart>
        <c:varyColors val="1"/>
        <c:ser>
          <c:idx val="0"/>
          <c:order val="0"/>
          <c:tx>
            <c:strRef>
              <c:f>'Все обще кач'!$O$4</c:f>
              <c:strCache>
                <c:ptCount val="1"/>
                <c:pt idx="0">
                  <c:v>2023</c:v>
                </c:pt>
              </c:strCache>
            </c:strRef>
          </c:tx>
          <c:explosion val="4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066-41F2-9CBE-8F3C467AD19D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066-41F2-9CBE-8F3C467AD19D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066-41F2-9CBE-8F3C467AD19D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066-41F2-9CBE-8F3C467AD19D}"/>
              </c:ext>
            </c:extLst>
          </c:dPt>
          <c:dLbls>
            <c:dLbl>
              <c:idx val="0"/>
              <c:layout>
                <c:manualLayout>
                  <c:x val="-3.8295899692981743E-2"/>
                  <c:y val="1.49857598404982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66-41F2-9CBE-8F3C467AD19D}"/>
                </c:ext>
              </c:extLst>
            </c:dLbl>
            <c:txPr>
              <a:bodyPr rot="0" vert="horz"/>
              <a:lstStyle/>
              <a:p>
                <a:pPr>
                  <a:defRPr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'Все обще кач'!$P$3:$S$3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неклассный</c:v>
                </c:pt>
              </c:strCache>
            </c:strRef>
          </c:cat>
          <c:val>
            <c:numRef>
              <c:f>'Все обще кач'!$P$4:$S$4</c:f>
              <c:numCache>
                <c:formatCode>0.0%</c:formatCode>
                <c:ptCount val="4"/>
                <c:pt idx="0">
                  <c:v>0.23699999999999999</c:v>
                </c:pt>
                <c:pt idx="1">
                  <c:v>0.126</c:v>
                </c:pt>
                <c:pt idx="2">
                  <c:v>0.13200000000000001</c:v>
                </c:pt>
                <c:pt idx="3">
                  <c:v>0.505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066-41F2-9CBE-8F3C467AD1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txPr>
        <a:bodyPr rot="0" vert="horz"/>
        <a:lstStyle/>
        <a:p>
          <a:pPr>
            <a:def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chemeClr val="accent6"/>
            </a:solidFill>
            <a:ln w="1905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7422734573747926E-2"/>
                  <c:y val="-4.149865701196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562399846344755E-2"/>
                  <c:y val="-2.853032669572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110453730680007E-2"/>
                  <c:y val="-4.927965520170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694001.9</c:v>
                </c:pt>
                <c:pt idx="1">
                  <c:v>711098.66</c:v>
                </c:pt>
                <c:pt idx="2">
                  <c:v>762098.11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737856"/>
        <c:axId val="234425152"/>
        <c:axId val="101446912"/>
      </c:bar3DChart>
      <c:catAx>
        <c:axId val="8773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234425152"/>
        <c:crosses val="autoZero"/>
        <c:auto val="1"/>
        <c:lblAlgn val="ctr"/>
        <c:lblOffset val="100"/>
        <c:noMultiLvlLbl val="0"/>
      </c:catAx>
      <c:valAx>
        <c:axId val="23442515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87737856"/>
        <c:crosses val="autoZero"/>
        <c:crossBetween val="between"/>
      </c:valAx>
      <c:serAx>
        <c:axId val="101446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2344251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услуг (тыс). </c:v>
                </c:pt>
              </c:strCache>
            </c:strRef>
          </c:tx>
          <c:explosion val="11"/>
          <c:dLbls>
            <c:dLbl>
              <c:idx val="0"/>
              <c:layout>
                <c:manualLayout>
                  <c:x val="1.2482340160135663E-2"/>
                  <c:y val="8.152293036101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923258097191895E-2"/>
                  <c:y val="-2.9979800240412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Физические лица</c:v>
                </c:pt>
                <c:pt idx="1">
                  <c:v>Юридические лица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328000</c:v>
                </c:pt>
                <c:pt idx="1">
                  <c:v>58200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29 507,5 тыс</a:t>
            </a:r>
            <a:r>
              <a:rPr lang="ru-RU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руб</a:t>
            </a:r>
            <a:r>
              <a:rPr lang="ru-RU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- 100%</a:t>
            </a:r>
          </a:p>
        </c:rich>
      </c:tx>
      <c:layout/>
      <c:overlay val="0"/>
    </c:title>
    <c:autoTitleDeleted val="0"/>
    <c:view3D>
      <c:rotX val="30"/>
      <c:rotY val="1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29 507,5 тыс.руб. - 100%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5.1706630440730469E-2"/>
                  <c:y val="-0.153215714127001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956602666038763E-2"/>
                  <c:y val="-0.103371252400526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213264369802535E-2"/>
                  <c:y val="-0.12519716119179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2798548917450297E-2"/>
                  <c:y val="-0.11809640198708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Автотранспорт</c:v>
                </c:pt>
                <c:pt idx="1">
                  <c:v>Кап.ремонт помещений</c:v>
                </c:pt>
                <c:pt idx="2">
                  <c:v>Текущий ремонт помещений</c:v>
                </c:pt>
                <c:pt idx="3">
                  <c:v>Текущий ремонт машин</c:v>
                </c:pt>
                <c:pt idx="4">
                  <c:v>Строительство</c:v>
                </c:pt>
                <c:pt idx="5">
                  <c:v>Лабораторное оборудование, мебель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2.7E-2</c:v>
                </c:pt>
                <c:pt idx="1">
                  <c:v>4.2999999999999997E-2</c:v>
                </c:pt>
                <c:pt idx="2" formatCode="0%">
                  <c:v>0.17499999999999999</c:v>
                </c:pt>
                <c:pt idx="3" formatCode="0%">
                  <c:v>4.4999999999999998E-2</c:v>
                </c:pt>
                <c:pt idx="4" formatCode="0%">
                  <c:v>4.4999999999999998E-2</c:v>
                </c:pt>
                <c:pt idx="5">
                  <c:v>0.65500000000000003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968870788817827"/>
          <c:y val="8.5020513593727684E-2"/>
          <c:w val="0.30241415962073864"/>
          <c:h val="0.84139778119891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 w="1905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НДС</c:v>
                </c:pt>
                <c:pt idx="2">
                  <c:v>Транспортный</c:v>
                </c:pt>
                <c:pt idx="3">
                  <c:v>Земельный</c:v>
                </c:pt>
                <c:pt idx="4">
                  <c:v>Имущественный </c:v>
                </c:pt>
                <c:pt idx="5">
                  <c:v>На прибыль</c:v>
                </c:pt>
                <c:pt idx="6">
                  <c:v>Взносы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1905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НДС</c:v>
                </c:pt>
                <c:pt idx="2">
                  <c:v>Транспортный</c:v>
                </c:pt>
                <c:pt idx="3">
                  <c:v>Земельный</c:v>
                </c:pt>
                <c:pt idx="4">
                  <c:v>Имущественный </c:v>
                </c:pt>
                <c:pt idx="5">
                  <c:v>На прибыль</c:v>
                </c:pt>
                <c:pt idx="6">
                  <c:v>Взносы</c:v>
                </c:pt>
              </c:strCache>
            </c:strRef>
          </c:cat>
          <c:val>
            <c:numRef>
              <c:f>Лист1!$C$2:$C$8</c:f>
              <c:numCache>
                <c:formatCode>0.00%</c:formatCode>
                <c:ptCount val="7"/>
                <c:pt idx="0">
                  <c:v>1.024</c:v>
                </c:pt>
                <c:pt idx="1">
                  <c:v>1.0289999999999999</c:v>
                </c:pt>
                <c:pt idx="2">
                  <c:v>1.1225000000000001</c:v>
                </c:pt>
                <c:pt idx="3">
                  <c:v>1.0550999999999999</c:v>
                </c:pt>
                <c:pt idx="4">
                  <c:v>1.1797</c:v>
                </c:pt>
                <c:pt idx="5">
                  <c:v>1.4592000000000001</c:v>
                </c:pt>
                <c:pt idx="6">
                  <c:v>1.9396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540864"/>
        <c:axId val="92828160"/>
      </c:barChart>
      <c:catAx>
        <c:axId val="101540864"/>
        <c:scaling>
          <c:orientation val="minMax"/>
        </c:scaling>
        <c:delete val="0"/>
        <c:axPos val="b"/>
        <c:majorTickMark val="out"/>
        <c:minorTickMark val="none"/>
        <c:tickLblPos val="nextTo"/>
        <c:crossAx val="92828160"/>
        <c:crosses val="autoZero"/>
        <c:auto val="1"/>
        <c:lblAlgn val="ctr"/>
        <c:lblOffset val="100"/>
        <c:noMultiLvlLbl val="0"/>
      </c:catAx>
      <c:valAx>
        <c:axId val="928281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15408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71D46-A87C-40FA-AA75-EC6ACD3F1269}" type="doc">
      <dgm:prSet loTypeId="urn:microsoft.com/office/officeart/2005/8/layout/hList7" loCatId="process" qsTypeId="urn:microsoft.com/office/officeart/2005/8/quickstyle/simple2" qsCatId="simple" csTypeId="urn:microsoft.com/office/officeart/2005/8/colors/colorful2" csCatId="colorful" phldr="1"/>
      <dgm:spPr/>
    </dgm:pt>
    <dgm:pt modelId="{D433B132-5ED3-425B-93CF-9F04C9653B90}">
      <dgm:prSet phldrT="[Текст]"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171 154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головы КРС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8E25B7-A828-4F7A-937A-9D51B9CBEE75}" type="parTrans" cxnId="{C76061D0-04D4-40FC-AB26-4B0E2F124EF4}">
      <dgm:prSet/>
      <dgm:spPr/>
      <dgm:t>
        <a:bodyPr/>
        <a:lstStyle/>
        <a:p>
          <a:endParaRPr lang="ru-RU"/>
        </a:p>
      </dgm:t>
    </dgm:pt>
    <dgm:pt modelId="{822468CA-A28A-44A6-BB6C-CB8078E0ABE4}" type="sibTrans" cxnId="{C76061D0-04D4-40FC-AB26-4B0E2F124EF4}">
      <dgm:prSet/>
      <dgm:spPr/>
      <dgm:t>
        <a:bodyPr/>
        <a:lstStyle/>
        <a:p>
          <a:endParaRPr lang="ru-RU"/>
        </a:p>
      </dgm:t>
    </dgm:pt>
    <dgm:pt modelId="{4F466E3F-03B6-4A49-A0EE-763934549279}">
      <dgm:prSet phldrT="[Текст]"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42 812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</a:t>
          </a:r>
          <a:b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МРС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2E4E49-5E5B-449D-B316-CFE07D3736F6}" type="parTrans" cxnId="{937D337C-0564-4771-A85A-9F6128A23FF1}">
      <dgm:prSet/>
      <dgm:spPr/>
      <dgm:t>
        <a:bodyPr/>
        <a:lstStyle/>
        <a:p>
          <a:endParaRPr lang="ru-RU"/>
        </a:p>
      </dgm:t>
    </dgm:pt>
    <dgm:pt modelId="{90508296-6908-483F-8C68-40B7DD2CFF7A}" type="sibTrans" cxnId="{937D337C-0564-4771-A85A-9F6128A23FF1}">
      <dgm:prSet/>
      <dgm:spPr/>
      <dgm:t>
        <a:bodyPr/>
        <a:lstStyle/>
        <a:p>
          <a:endParaRPr lang="ru-RU"/>
        </a:p>
      </dgm:t>
    </dgm:pt>
    <dgm:pt modelId="{5181098B-771A-44F5-83BD-ED7673AB6E7E}">
      <dgm:prSet phldrT="[Текст]"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169 629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свиней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767FE0-9FDA-463F-BBB7-A504A2344182}" type="parTrans" cxnId="{8A3A8F69-C88C-443B-AD4D-4310E46EE158}">
      <dgm:prSet/>
      <dgm:spPr/>
      <dgm:t>
        <a:bodyPr/>
        <a:lstStyle/>
        <a:p>
          <a:endParaRPr lang="ru-RU"/>
        </a:p>
      </dgm:t>
    </dgm:pt>
    <dgm:pt modelId="{0D3DC5AF-B042-4E40-9AF8-95DCCE3BC06F}" type="sibTrans" cxnId="{8A3A8F69-C88C-443B-AD4D-4310E46EE158}">
      <dgm:prSet/>
      <dgm:spPr/>
      <dgm:t>
        <a:bodyPr/>
        <a:lstStyle/>
        <a:p>
          <a:endParaRPr lang="ru-RU"/>
        </a:p>
      </dgm:t>
    </dgm:pt>
    <dgm:pt modelId="{6E6D5FEF-9580-41E0-B8A9-22C1881B93F8}">
      <dgm:prSet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5 997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лошадей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E9C8DE-675A-4F9F-8FFD-5032F24D7E18}" type="parTrans" cxnId="{199345C0-8105-4C51-8E3E-DE6D029E5882}">
      <dgm:prSet/>
      <dgm:spPr/>
      <dgm:t>
        <a:bodyPr/>
        <a:lstStyle/>
        <a:p>
          <a:endParaRPr lang="ru-RU"/>
        </a:p>
      </dgm:t>
    </dgm:pt>
    <dgm:pt modelId="{95D591A4-65C5-4B91-AB3B-30B26FCE1270}" type="sibTrans" cxnId="{199345C0-8105-4C51-8E3E-DE6D029E5882}">
      <dgm:prSet/>
      <dgm:spPr/>
      <dgm:t>
        <a:bodyPr/>
        <a:lstStyle/>
        <a:p>
          <a:endParaRPr lang="ru-RU"/>
        </a:p>
      </dgm:t>
    </dgm:pt>
    <dgm:pt modelId="{F059D7BA-5AF6-4CA4-8DC2-DD2CA09CA204}">
      <dgm:prSet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31, 007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млн. голов птицы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35F850-320B-4ACD-A087-301FEAC9BC5A}" type="parTrans" cxnId="{D9DAC187-99F2-4433-8333-E6EFA829B894}">
      <dgm:prSet/>
      <dgm:spPr/>
      <dgm:t>
        <a:bodyPr/>
        <a:lstStyle/>
        <a:p>
          <a:endParaRPr lang="ru-RU"/>
        </a:p>
      </dgm:t>
    </dgm:pt>
    <dgm:pt modelId="{514155F8-A8C3-45D3-A14A-9D28FA21116C}" type="sibTrans" cxnId="{D9DAC187-99F2-4433-8333-E6EFA829B894}">
      <dgm:prSet/>
      <dgm:spPr/>
      <dgm:t>
        <a:bodyPr/>
        <a:lstStyle/>
        <a:p>
          <a:endParaRPr lang="ru-RU"/>
        </a:p>
      </dgm:t>
    </dgm:pt>
    <dgm:pt modelId="{C7803CEB-2A50-4653-9499-EFF042A9A268}">
      <dgm:prSet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51 342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головы кроликов и </a:t>
          </a:r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10 736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пушных зверей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823585-C3B8-4F08-AA1C-C8C631A82CC1}" type="parTrans" cxnId="{5A77567F-03D1-4BD9-B8E0-F6C160FD1EA8}">
      <dgm:prSet/>
      <dgm:spPr/>
      <dgm:t>
        <a:bodyPr/>
        <a:lstStyle/>
        <a:p>
          <a:endParaRPr lang="ru-RU"/>
        </a:p>
      </dgm:t>
    </dgm:pt>
    <dgm:pt modelId="{A433E8CD-9129-4350-9D00-7E67647DABA8}" type="sibTrans" cxnId="{5A77567F-03D1-4BD9-B8E0-F6C160FD1EA8}">
      <dgm:prSet/>
      <dgm:spPr/>
      <dgm:t>
        <a:bodyPr/>
        <a:lstStyle/>
        <a:p>
          <a:endParaRPr lang="ru-RU"/>
        </a:p>
      </dgm:t>
    </dgm:pt>
    <dgm:pt modelId="{829D62C6-00D7-4073-AED0-7A6BA118D8FA}">
      <dgm:prSet custT="1"/>
      <dgm:spPr/>
      <dgm:t>
        <a:bodyPr/>
        <a:lstStyle/>
        <a:p>
          <a:r>
            <a:rPr lang="ru-RU" sz="2000" b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9 353 </a:t>
          </a:r>
          <a:r>
            <a:rPr lang="ru-RU" sz="20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пчёло-семь</a:t>
          </a:r>
          <a:r>
            <a:rPr lang="ru-RU" sz="19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</a:t>
          </a:r>
          <a:endParaRPr lang="ru-RU" sz="19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D6B5AE-F395-40C7-BD5B-FD3374B760DE}" type="parTrans" cxnId="{3BA044A5-56F4-4569-B0A0-7DD3C4201577}">
      <dgm:prSet/>
      <dgm:spPr/>
      <dgm:t>
        <a:bodyPr/>
        <a:lstStyle/>
        <a:p>
          <a:endParaRPr lang="ru-RU"/>
        </a:p>
      </dgm:t>
    </dgm:pt>
    <dgm:pt modelId="{8930807B-B733-41F2-8ADC-614206792D68}" type="sibTrans" cxnId="{3BA044A5-56F4-4569-B0A0-7DD3C4201577}">
      <dgm:prSet/>
      <dgm:spPr/>
      <dgm:t>
        <a:bodyPr/>
        <a:lstStyle/>
        <a:p>
          <a:endParaRPr lang="ru-RU"/>
        </a:p>
      </dgm:t>
    </dgm:pt>
    <dgm:pt modelId="{C8926B24-78DA-4CE7-B033-B1D403FED63C}" type="pres">
      <dgm:prSet presAssocID="{64871D46-A87C-40FA-AA75-EC6ACD3F1269}" presName="Name0" presStyleCnt="0">
        <dgm:presLayoutVars>
          <dgm:dir/>
          <dgm:resizeHandles val="exact"/>
        </dgm:presLayoutVars>
      </dgm:prSet>
      <dgm:spPr/>
    </dgm:pt>
    <dgm:pt modelId="{E2BFE1B3-8052-4E02-A6B8-9283A912F5D2}" type="pres">
      <dgm:prSet presAssocID="{64871D46-A87C-40FA-AA75-EC6ACD3F1269}" presName="fgShape" presStyleLbl="fgShp" presStyleIdx="0" presStyleCnt="1" custScaleX="101125" custScaleY="174516" custLinFactNeighborX="-675" custLinFactNeighborY="7636"/>
      <dgm:spPr/>
    </dgm:pt>
    <dgm:pt modelId="{1006FEFC-6B70-412F-9C2C-F58F97E7DF6A}" type="pres">
      <dgm:prSet presAssocID="{64871D46-A87C-40FA-AA75-EC6ACD3F1269}" presName="linComp" presStyleCnt="0"/>
      <dgm:spPr/>
    </dgm:pt>
    <dgm:pt modelId="{AAEA4EB2-B91E-4FA8-AFBA-D96EB3D9BB1D}" type="pres">
      <dgm:prSet presAssocID="{D433B132-5ED3-425B-93CF-9F04C9653B90}" presName="compNode" presStyleCnt="0"/>
      <dgm:spPr/>
    </dgm:pt>
    <dgm:pt modelId="{A23D29A1-1D53-4CA7-98AD-60DD8C64E8C4}" type="pres">
      <dgm:prSet presAssocID="{D433B132-5ED3-425B-93CF-9F04C9653B90}" presName="bkgdShape" presStyleLbl="node1" presStyleIdx="0" presStyleCnt="7" custLinFactNeighborX="1601"/>
      <dgm:spPr/>
      <dgm:t>
        <a:bodyPr/>
        <a:lstStyle/>
        <a:p>
          <a:endParaRPr lang="ru-RU"/>
        </a:p>
      </dgm:t>
    </dgm:pt>
    <dgm:pt modelId="{68D2F663-D88F-4D18-8E96-02ECA4840500}" type="pres">
      <dgm:prSet presAssocID="{D433B132-5ED3-425B-93CF-9F04C9653B90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B62E9-3B8D-497A-B049-2376E6CBA5E7}" type="pres">
      <dgm:prSet presAssocID="{D433B132-5ED3-425B-93CF-9F04C9653B90}" presName="invisiNode" presStyleLbl="node1" presStyleIdx="0" presStyleCnt="7"/>
      <dgm:spPr/>
    </dgm:pt>
    <dgm:pt modelId="{2ABB8CB5-78B7-4353-9B48-7E7C1DC9625A}" type="pres">
      <dgm:prSet presAssocID="{D433B132-5ED3-425B-93CF-9F04C9653B90}" presName="imagNode" presStyleLbl="fgImgPlace1" presStyleIdx="0" presStyleCnt="7" custScaleX="88454" custScaleY="828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4F8217-CC48-4EB0-B8BC-D5D699EA494A}" type="pres">
      <dgm:prSet presAssocID="{822468CA-A28A-44A6-BB6C-CB8078E0AB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E5BABE-FFCB-4170-8523-B6EB228EDE9F}" type="pres">
      <dgm:prSet presAssocID="{4F466E3F-03B6-4A49-A0EE-763934549279}" presName="compNode" presStyleCnt="0"/>
      <dgm:spPr/>
    </dgm:pt>
    <dgm:pt modelId="{C20114C9-9A0D-4A81-AF5F-2A19EB846C7C}" type="pres">
      <dgm:prSet presAssocID="{4F466E3F-03B6-4A49-A0EE-763934549279}" presName="bkgdShape" presStyleLbl="node1" presStyleIdx="1" presStyleCnt="7"/>
      <dgm:spPr/>
      <dgm:t>
        <a:bodyPr/>
        <a:lstStyle/>
        <a:p>
          <a:endParaRPr lang="ru-RU"/>
        </a:p>
      </dgm:t>
    </dgm:pt>
    <dgm:pt modelId="{F9A830D5-F258-4C77-A2E7-BDCB18420958}" type="pres">
      <dgm:prSet presAssocID="{4F466E3F-03B6-4A49-A0EE-763934549279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4B2A6-541A-4BD1-A739-A12B18BDDE07}" type="pres">
      <dgm:prSet presAssocID="{4F466E3F-03B6-4A49-A0EE-763934549279}" presName="invisiNode" presStyleLbl="node1" presStyleIdx="1" presStyleCnt="7"/>
      <dgm:spPr/>
    </dgm:pt>
    <dgm:pt modelId="{3B0A608D-7120-4041-A848-2984E38256EB}" type="pres">
      <dgm:prSet presAssocID="{4F466E3F-03B6-4A49-A0EE-763934549279}" presName="imagNode" presStyleLbl="fgImgPlace1" presStyleIdx="1" presStyleCnt="7" custScaleX="94846" custScaleY="8707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00197DAF-4737-4E84-97F3-BBC884DFD8F8}" type="pres">
      <dgm:prSet presAssocID="{90508296-6908-483F-8C68-40B7DD2CFF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143FE9-5C77-4F1C-9057-D2B740693944}" type="pres">
      <dgm:prSet presAssocID="{5181098B-771A-44F5-83BD-ED7673AB6E7E}" presName="compNode" presStyleCnt="0"/>
      <dgm:spPr/>
    </dgm:pt>
    <dgm:pt modelId="{C1F7FE07-809E-4E61-AB90-794610A0D779}" type="pres">
      <dgm:prSet presAssocID="{5181098B-771A-44F5-83BD-ED7673AB6E7E}" presName="bkgdShape" presStyleLbl="node1" presStyleIdx="2" presStyleCnt="7" custScaleX="112345" custScaleY="100000"/>
      <dgm:spPr/>
      <dgm:t>
        <a:bodyPr/>
        <a:lstStyle/>
        <a:p>
          <a:endParaRPr lang="ru-RU"/>
        </a:p>
      </dgm:t>
    </dgm:pt>
    <dgm:pt modelId="{61F14CC3-743F-48FD-971E-04303A3E728B}" type="pres">
      <dgm:prSet presAssocID="{5181098B-771A-44F5-83BD-ED7673AB6E7E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E537C-F9DA-4E74-BAC0-C135285991F6}" type="pres">
      <dgm:prSet presAssocID="{5181098B-771A-44F5-83BD-ED7673AB6E7E}" presName="invisiNode" presStyleLbl="node1" presStyleIdx="2" presStyleCnt="7"/>
      <dgm:spPr/>
    </dgm:pt>
    <dgm:pt modelId="{CA681AB2-8DB5-44D8-9307-DBE74499FBBD}" type="pres">
      <dgm:prSet presAssocID="{5181098B-771A-44F5-83BD-ED7673AB6E7E}" presName="imagNode" presStyleLbl="fgImgPlace1" presStyleIdx="2" presStyleCnt="7" custScaleX="101264" custScaleY="90561" custLinFactNeighborX="1526" custLinFactNeighborY="8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2A7FA3ED-4588-46C6-885F-906921F00EB0}" type="pres">
      <dgm:prSet presAssocID="{0D3DC5AF-B042-4E40-9AF8-95DCCE3BC0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A6E4DB-AE61-4836-8DFB-DC39FE411164}" type="pres">
      <dgm:prSet presAssocID="{6E6D5FEF-9580-41E0-B8A9-22C1881B93F8}" presName="compNode" presStyleCnt="0"/>
      <dgm:spPr/>
    </dgm:pt>
    <dgm:pt modelId="{846890A3-7385-4DC2-92CC-3BBEA4E8D139}" type="pres">
      <dgm:prSet presAssocID="{6E6D5FEF-9580-41E0-B8A9-22C1881B93F8}" presName="bkgdShape" presStyleLbl="node1" presStyleIdx="3" presStyleCnt="7"/>
      <dgm:spPr/>
      <dgm:t>
        <a:bodyPr/>
        <a:lstStyle/>
        <a:p>
          <a:endParaRPr lang="ru-RU"/>
        </a:p>
      </dgm:t>
    </dgm:pt>
    <dgm:pt modelId="{7AEDE5C4-BB1C-437A-9FDE-174346C49571}" type="pres">
      <dgm:prSet presAssocID="{6E6D5FEF-9580-41E0-B8A9-22C1881B93F8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10DED-630C-4C2F-B5E1-0F148197587F}" type="pres">
      <dgm:prSet presAssocID="{6E6D5FEF-9580-41E0-B8A9-22C1881B93F8}" presName="invisiNode" presStyleLbl="node1" presStyleIdx="3" presStyleCnt="7"/>
      <dgm:spPr/>
    </dgm:pt>
    <dgm:pt modelId="{4F1600FB-DECC-4F18-8E2C-A5219ADB34A5}" type="pres">
      <dgm:prSet presAssocID="{6E6D5FEF-9580-41E0-B8A9-22C1881B93F8}" presName="imagNode" presStyleLbl="fgImgPlace1" presStyleIdx="3" presStyleCnt="7" custScaleX="99924" custScaleY="88793" custLinFactNeighborX="-857" custLinFactNeighborY="86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549AA4FC-F300-4231-AD57-F2ACCA71AC7C}" type="pres">
      <dgm:prSet presAssocID="{95D591A4-65C5-4B91-AB3B-30B26FCE127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F6055D5-0B2A-4C2C-B41D-04EAA581A242}" type="pres">
      <dgm:prSet presAssocID="{F059D7BA-5AF6-4CA4-8DC2-DD2CA09CA204}" presName="compNode" presStyleCnt="0"/>
      <dgm:spPr/>
    </dgm:pt>
    <dgm:pt modelId="{BB1AC089-FD6F-4CA9-AF85-78EED05D7125}" type="pres">
      <dgm:prSet presAssocID="{F059D7BA-5AF6-4CA4-8DC2-DD2CA09CA204}" presName="bkgdShape" presStyleLbl="node1" presStyleIdx="4" presStyleCnt="7" custLinFactNeighborX="-230"/>
      <dgm:spPr/>
      <dgm:t>
        <a:bodyPr/>
        <a:lstStyle/>
        <a:p>
          <a:endParaRPr lang="ru-RU"/>
        </a:p>
      </dgm:t>
    </dgm:pt>
    <dgm:pt modelId="{663A8685-49D9-4FC7-9AB2-D4BB5C4AC336}" type="pres">
      <dgm:prSet presAssocID="{F059D7BA-5AF6-4CA4-8DC2-DD2CA09CA204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74E6E-B36F-4E87-9989-3661EC7A5627}" type="pres">
      <dgm:prSet presAssocID="{F059D7BA-5AF6-4CA4-8DC2-DD2CA09CA204}" presName="invisiNode" presStyleLbl="node1" presStyleIdx="4" presStyleCnt="7"/>
      <dgm:spPr/>
    </dgm:pt>
    <dgm:pt modelId="{99216B35-063D-4259-ADFF-D9C87F2E2DFD}" type="pres">
      <dgm:prSet presAssocID="{F059D7BA-5AF6-4CA4-8DC2-DD2CA09CA204}" presName="imagNode" presStyleLbl="fgImgPlace1" presStyleIdx="4" presStyleCnt="7" custScaleX="87756" custScaleY="8707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6307D3D-5724-4903-BD29-6E08C6B601AC}" type="pres">
      <dgm:prSet presAssocID="{514155F8-A8C3-45D3-A14A-9D28FA2111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2335D9E-738A-405B-B668-B01E2083BD0C}" type="pres">
      <dgm:prSet presAssocID="{C7803CEB-2A50-4653-9499-EFF042A9A268}" presName="compNode" presStyleCnt="0"/>
      <dgm:spPr/>
    </dgm:pt>
    <dgm:pt modelId="{6B3A9FBC-E571-4B5C-9C3B-DE0A729E048D}" type="pres">
      <dgm:prSet presAssocID="{C7803CEB-2A50-4653-9499-EFF042A9A268}" presName="bkgdShape" presStyleLbl="node1" presStyleIdx="5" presStyleCnt="7" custScaleX="110476" custScaleY="100000" custLinFactNeighborX="888" custLinFactNeighborY="-2357"/>
      <dgm:spPr/>
      <dgm:t>
        <a:bodyPr/>
        <a:lstStyle/>
        <a:p>
          <a:endParaRPr lang="ru-RU"/>
        </a:p>
      </dgm:t>
    </dgm:pt>
    <dgm:pt modelId="{E4F69A37-2298-4258-9D36-7649CD694AB7}" type="pres">
      <dgm:prSet presAssocID="{C7803CEB-2A50-4653-9499-EFF042A9A268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E0D85-7AFC-40E9-8C19-A9A8749F07B6}" type="pres">
      <dgm:prSet presAssocID="{C7803CEB-2A50-4653-9499-EFF042A9A268}" presName="invisiNode" presStyleLbl="node1" presStyleIdx="5" presStyleCnt="7"/>
      <dgm:spPr/>
    </dgm:pt>
    <dgm:pt modelId="{5DF6FE53-B31E-439C-B380-2F7000CB743D}" type="pres">
      <dgm:prSet presAssocID="{C7803CEB-2A50-4653-9499-EFF042A9A268}" presName="imagNode" presStyleLbl="fgImgPlace1" presStyleIdx="5" presStyleCnt="7" custScaleX="93507" custScaleY="8707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BB7E66F9-10F7-4C2E-B907-DF6EF4E2EC7B}" type="pres">
      <dgm:prSet presAssocID="{A433E8CD-9129-4350-9D00-7E67647DAB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D0B038-6B2E-4716-9623-B620A0D6DEDD}" type="pres">
      <dgm:prSet presAssocID="{829D62C6-00D7-4073-AED0-7A6BA118D8FA}" presName="compNode" presStyleCnt="0"/>
      <dgm:spPr/>
    </dgm:pt>
    <dgm:pt modelId="{69FFDC64-7110-46C4-BD6D-AFC74F0E1433}" type="pres">
      <dgm:prSet presAssocID="{829D62C6-00D7-4073-AED0-7A6BA118D8FA}" presName="bkgdShape" presStyleLbl="node1" presStyleIdx="6" presStyleCnt="7" custLinFactNeighborX="2239" custLinFactNeighborY="-1277"/>
      <dgm:spPr/>
      <dgm:t>
        <a:bodyPr/>
        <a:lstStyle/>
        <a:p>
          <a:endParaRPr lang="ru-RU"/>
        </a:p>
      </dgm:t>
    </dgm:pt>
    <dgm:pt modelId="{97A4F09C-CF70-4FA5-96EA-C5F0F482166C}" type="pres">
      <dgm:prSet presAssocID="{829D62C6-00D7-4073-AED0-7A6BA118D8FA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A8914-7E4C-4771-AB0A-DB54F7C288FB}" type="pres">
      <dgm:prSet presAssocID="{829D62C6-00D7-4073-AED0-7A6BA118D8FA}" presName="invisiNode" presStyleLbl="node1" presStyleIdx="6" presStyleCnt="7"/>
      <dgm:spPr/>
    </dgm:pt>
    <dgm:pt modelId="{6F645AEF-0E22-417A-B95C-246E1CAEAB1C}" type="pres">
      <dgm:prSet presAssocID="{829D62C6-00D7-4073-AED0-7A6BA118D8FA}" presName="imagNode" presStyleLbl="fgImgPlace1" presStyleIdx="6" presStyleCnt="7" custScaleX="88056" custScaleY="8707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AE364BC1-E638-4C09-BF68-8EA44B10523E}" type="presOf" srcId="{5181098B-771A-44F5-83BD-ED7673AB6E7E}" destId="{61F14CC3-743F-48FD-971E-04303A3E728B}" srcOrd="1" destOrd="0" presId="urn:microsoft.com/office/officeart/2005/8/layout/hList7"/>
    <dgm:cxn modelId="{8A3A8F69-C88C-443B-AD4D-4310E46EE158}" srcId="{64871D46-A87C-40FA-AA75-EC6ACD3F1269}" destId="{5181098B-771A-44F5-83BD-ED7673AB6E7E}" srcOrd="2" destOrd="0" parTransId="{F5767FE0-9FDA-463F-BBB7-A504A2344182}" sibTransId="{0D3DC5AF-B042-4E40-9AF8-95DCCE3BC06F}"/>
    <dgm:cxn modelId="{95B6A395-C135-4FC8-A157-98100B99FA0B}" type="presOf" srcId="{6E6D5FEF-9580-41E0-B8A9-22C1881B93F8}" destId="{7AEDE5C4-BB1C-437A-9FDE-174346C49571}" srcOrd="1" destOrd="0" presId="urn:microsoft.com/office/officeart/2005/8/layout/hList7"/>
    <dgm:cxn modelId="{720476D2-C23C-414B-A00A-BAA13475D9E0}" type="presOf" srcId="{6E6D5FEF-9580-41E0-B8A9-22C1881B93F8}" destId="{846890A3-7385-4DC2-92CC-3BBEA4E8D139}" srcOrd="0" destOrd="0" presId="urn:microsoft.com/office/officeart/2005/8/layout/hList7"/>
    <dgm:cxn modelId="{D9DAC187-99F2-4433-8333-E6EFA829B894}" srcId="{64871D46-A87C-40FA-AA75-EC6ACD3F1269}" destId="{F059D7BA-5AF6-4CA4-8DC2-DD2CA09CA204}" srcOrd="4" destOrd="0" parTransId="{E735F850-320B-4ACD-A087-301FEAC9BC5A}" sibTransId="{514155F8-A8C3-45D3-A14A-9D28FA21116C}"/>
    <dgm:cxn modelId="{3BA044A5-56F4-4569-B0A0-7DD3C4201577}" srcId="{64871D46-A87C-40FA-AA75-EC6ACD3F1269}" destId="{829D62C6-00D7-4073-AED0-7A6BA118D8FA}" srcOrd="6" destOrd="0" parTransId="{15D6B5AE-F395-40C7-BD5B-FD3374B760DE}" sibTransId="{8930807B-B733-41F2-8ADC-614206792D68}"/>
    <dgm:cxn modelId="{139CE5BC-72F3-485A-891B-D89F5F4520B2}" type="presOf" srcId="{0D3DC5AF-B042-4E40-9AF8-95DCCE3BC06F}" destId="{2A7FA3ED-4588-46C6-885F-906921F00EB0}" srcOrd="0" destOrd="0" presId="urn:microsoft.com/office/officeart/2005/8/layout/hList7"/>
    <dgm:cxn modelId="{E1CB3EBF-84B1-423E-BBA4-AFF2355FC020}" type="presOf" srcId="{64871D46-A87C-40FA-AA75-EC6ACD3F1269}" destId="{C8926B24-78DA-4CE7-B033-B1D403FED63C}" srcOrd="0" destOrd="0" presId="urn:microsoft.com/office/officeart/2005/8/layout/hList7"/>
    <dgm:cxn modelId="{355E7274-F828-4843-80F2-DA93A6948BFC}" type="presOf" srcId="{C7803CEB-2A50-4653-9499-EFF042A9A268}" destId="{6B3A9FBC-E571-4B5C-9C3B-DE0A729E048D}" srcOrd="0" destOrd="0" presId="urn:microsoft.com/office/officeart/2005/8/layout/hList7"/>
    <dgm:cxn modelId="{937D337C-0564-4771-A85A-9F6128A23FF1}" srcId="{64871D46-A87C-40FA-AA75-EC6ACD3F1269}" destId="{4F466E3F-03B6-4A49-A0EE-763934549279}" srcOrd="1" destOrd="0" parTransId="{422E4E49-5E5B-449D-B316-CFE07D3736F6}" sibTransId="{90508296-6908-483F-8C68-40B7DD2CFF7A}"/>
    <dgm:cxn modelId="{5DF042B0-3635-4FB6-ACD6-DC3DC5BB2DE9}" type="presOf" srcId="{4F466E3F-03B6-4A49-A0EE-763934549279}" destId="{C20114C9-9A0D-4A81-AF5F-2A19EB846C7C}" srcOrd="0" destOrd="0" presId="urn:microsoft.com/office/officeart/2005/8/layout/hList7"/>
    <dgm:cxn modelId="{6187F193-920C-4F4B-A9C9-3B8F0C3808FF}" type="presOf" srcId="{5181098B-771A-44F5-83BD-ED7673AB6E7E}" destId="{C1F7FE07-809E-4E61-AB90-794610A0D779}" srcOrd="0" destOrd="0" presId="urn:microsoft.com/office/officeart/2005/8/layout/hList7"/>
    <dgm:cxn modelId="{A585B9FE-B337-42BF-B7D3-D7929A842690}" type="presOf" srcId="{822468CA-A28A-44A6-BB6C-CB8078E0ABE4}" destId="{664F8217-CC48-4EB0-B8BC-D5D699EA494A}" srcOrd="0" destOrd="0" presId="urn:microsoft.com/office/officeart/2005/8/layout/hList7"/>
    <dgm:cxn modelId="{BC141EB6-D377-40C5-87ED-7612B3C7CB58}" type="presOf" srcId="{90508296-6908-483F-8C68-40B7DD2CFF7A}" destId="{00197DAF-4737-4E84-97F3-BBC884DFD8F8}" srcOrd="0" destOrd="0" presId="urn:microsoft.com/office/officeart/2005/8/layout/hList7"/>
    <dgm:cxn modelId="{C76061D0-04D4-40FC-AB26-4B0E2F124EF4}" srcId="{64871D46-A87C-40FA-AA75-EC6ACD3F1269}" destId="{D433B132-5ED3-425B-93CF-9F04C9653B90}" srcOrd="0" destOrd="0" parTransId="{D18E25B7-A828-4F7A-937A-9D51B9CBEE75}" sibTransId="{822468CA-A28A-44A6-BB6C-CB8078E0ABE4}"/>
    <dgm:cxn modelId="{39DEDA43-914C-475E-816B-0037292A7647}" type="presOf" srcId="{D433B132-5ED3-425B-93CF-9F04C9653B90}" destId="{A23D29A1-1D53-4CA7-98AD-60DD8C64E8C4}" srcOrd="0" destOrd="0" presId="urn:microsoft.com/office/officeart/2005/8/layout/hList7"/>
    <dgm:cxn modelId="{9F04A3F1-7337-4E0B-9020-61F440503B87}" type="presOf" srcId="{A433E8CD-9129-4350-9D00-7E67647DABA8}" destId="{BB7E66F9-10F7-4C2E-B907-DF6EF4E2EC7B}" srcOrd="0" destOrd="0" presId="urn:microsoft.com/office/officeart/2005/8/layout/hList7"/>
    <dgm:cxn modelId="{170254EB-10D3-45C4-B92E-DE123CEE1950}" type="presOf" srcId="{F059D7BA-5AF6-4CA4-8DC2-DD2CA09CA204}" destId="{663A8685-49D9-4FC7-9AB2-D4BB5C4AC336}" srcOrd="1" destOrd="0" presId="urn:microsoft.com/office/officeart/2005/8/layout/hList7"/>
    <dgm:cxn modelId="{836F5E5F-6AB1-4A47-98E5-958CD3302668}" type="presOf" srcId="{829D62C6-00D7-4073-AED0-7A6BA118D8FA}" destId="{97A4F09C-CF70-4FA5-96EA-C5F0F482166C}" srcOrd="1" destOrd="0" presId="urn:microsoft.com/office/officeart/2005/8/layout/hList7"/>
    <dgm:cxn modelId="{199345C0-8105-4C51-8E3E-DE6D029E5882}" srcId="{64871D46-A87C-40FA-AA75-EC6ACD3F1269}" destId="{6E6D5FEF-9580-41E0-B8A9-22C1881B93F8}" srcOrd="3" destOrd="0" parTransId="{82E9C8DE-675A-4F9F-8FFD-5032F24D7E18}" sibTransId="{95D591A4-65C5-4B91-AB3B-30B26FCE1270}"/>
    <dgm:cxn modelId="{31E49803-E186-4251-BD4B-3A981EE6E848}" type="presOf" srcId="{F059D7BA-5AF6-4CA4-8DC2-DD2CA09CA204}" destId="{BB1AC089-FD6F-4CA9-AF85-78EED05D7125}" srcOrd="0" destOrd="0" presId="urn:microsoft.com/office/officeart/2005/8/layout/hList7"/>
    <dgm:cxn modelId="{06E0CB48-D463-4551-B9C2-712B00CD5FFE}" type="presOf" srcId="{4F466E3F-03B6-4A49-A0EE-763934549279}" destId="{F9A830D5-F258-4C77-A2E7-BDCB18420958}" srcOrd="1" destOrd="0" presId="urn:microsoft.com/office/officeart/2005/8/layout/hList7"/>
    <dgm:cxn modelId="{6088F13B-9D7A-47AA-B584-58E207EC9DA0}" type="presOf" srcId="{95D591A4-65C5-4B91-AB3B-30B26FCE1270}" destId="{549AA4FC-F300-4231-AD57-F2ACCA71AC7C}" srcOrd="0" destOrd="0" presId="urn:microsoft.com/office/officeart/2005/8/layout/hList7"/>
    <dgm:cxn modelId="{5A77567F-03D1-4BD9-B8E0-F6C160FD1EA8}" srcId="{64871D46-A87C-40FA-AA75-EC6ACD3F1269}" destId="{C7803CEB-2A50-4653-9499-EFF042A9A268}" srcOrd="5" destOrd="0" parTransId="{DC823585-C3B8-4F08-AA1C-C8C631A82CC1}" sibTransId="{A433E8CD-9129-4350-9D00-7E67647DABA8}"/>
    <dgm:cxn modelId="{86417F1D-CA37-44C3-8AFC-F64B8BA48D33}" type="presOf" srcId="{514155F8-A8C3-45D3-A14A-9D28FA21116C}" destId="{36307D3D-5724-4903-BD29-6E08C6B601AC}" srcOrd="0" destOrd="0" presId="urn:microsoft.com/office/officeart/2005/8/layout/hList7"/>
    <dgm:cxn modelId="{5220F883-001F-42BB-857A-160053460345}" type="presOf" srcId="{C7803CEB-2A50-4653-9499-EFF042A9A268}" destId="{E4F69A37-2298-4258-9D36-7649CD694AB7}" srcOrd="1" destOrd="0" presId="urn:microsoft.com/office/officeart/2005/8/layout/hList7"/>
    <dgm:cxn modelId="{C0E0C336-6F7B-4417-A14D-F668A0D40DF3}" type="presOf" srcId="{D433B132-5ED3-425B-93CF-9F04C9653B90}" destId="{68D2F663-D88F-4D18-8E96-02ECA4840500}" srcOrd="1" destOrd="0" presId="urn:microsoft.com/office/officeart/2005/8/layout/hList7"/>
    <dgm:cxn modelId="{9EE35AF4-067C-4164-B3ED-337FD15E5329}" type="presOf" srcId="{829D62C6-00D7-4073-AED0-7A6BA118D8FA}" destId="{69FFDC64-7110-46C4-BD6D-AFC74F0E1433}" srcOrd="0" destOrd="0" presId="urn:microsoft.com/office/officeart/2005/8/layout/hList7"/>
    <dgm:cxn modelId="{07E407C5-10AE-453B-9678-A572C1FE5059}" type="presParOf" srcId="{C8926B24-78DA-4CE7-B033-B1D403FED63C}" destId="{E2BFE1B3-8052-4E02-A6B8-9283A912F5D2}" srcOrd="0" destOrd="0" presId="urn:microsoft.com/office/officeart/2005/8/layout/hList7"/>
    <dgm:cxn modelId="{24C3A1FD-7E8F-406E-AA55-B4946CDE758F}" type="presParOf" srcId="{C8926B24-78DA-4CE7-B033-B1D403FED63C}" destId="{1006FEFC-6B70-412F-9C2C-F58F97E7DF6A}" srcOrd="1" destOrd="0" presId="urn:microsoft.com/office/officeart/2005/8/layout/hList7"/>
    <dgm:cxn modelId="{BC55F5C5-5583-4F6A-AE9F-14934AB3EB9C}" type="presParOf" srcId="{1006FEFC-6B70-412F-9C2C-F58F97E7DF6A}" destId="{AAEA4EB2-B91E-4FA8-AFBA-D96EB3D9BB1D}" srcOrd="0" destOrd="0" presId="urn:microsoft.com/office/officeart/2005/8/layout/hList7"/>
    <dgm:cxn modelId="{62859A96-CB32-4195-8579-96AA42F6FE93}" type="presParOf" srcId="{AAEA4EB2-B91E-4FA8-AFBA-D96EB3D9BB1D}" destId="{A23D29A1-1D53-4CA7-98AD-60DD8C64E8C4}" srcOrd="0" destOrd="0" presId="urn:microsoft.com/office/officeart/2005/8/layout/hList7"/>
    <dgm:cxn modelId="{EB3A1B70-A0BF-45F9-A571-F50117AA3A54}" type="presParOf" srcId="{AAEA4EB2-B91E-4FA8-AFBA-D96EB3D9BB1D}" destId="{68D2F663-D88F-4D18-8E96-02ECA4840500}" srcOrd="1" destOrd="0" presId="urn:microsoft.com/office/officeart/2005/8/layout/hList7"/>
    <dgm:cxn modelId="{792DC747-A9DA-4A2B-B506-E640D2941D47}" type="presParOf" srcId="{AAEA4EB2-B91E-4FA8-AFBA-D96EB3D9BB1D}" destId="{FF0B62E9-3B8D-497A-B049-2376E6CBA5E7}" srcOrd="2" destOrd="0" presId="urn:microsoft.com/office/officeart/2005/8/layout/hList7"/>
    <dgm:cxn modelId="{EFD84E51-21A2-4148-A021-115C5840F51C}" type="presParOf" srcId="{AAEA4EB2-B91E-4FA8-AFBA-D96EB3D9BB1D}" destId="{2ABB8CB5-78B7-4353-9B48-7E7C1DC9625A}" srcOrd="3" destOrd="0" presId="urn:microsoft.com/office/officeart/2005/8/layout/hList7"/>
    <dgm:cxn modelId="{F795190C-7AF7-4D73-9F7E-9865668ED3BB}" type="presParOf" srcId="{1006FEFC-6B70-412F-9C2C-F58F97E7DF6A}" destId="{664F8217-CC48-4EB0-B8BC-D5D699EA494A}" srcOrd="1" destOrd="0" presId="urn:microsoft.com/office/officeart/2005/8/layout/hList7"/>
    <dgm:cxn modelId="{0BBDB122-9BC6-4317-BDD7-14850432E508}" type="presParOf" srcId="{1006FEFC-6B70-412F-9C2C-F58F97E7DF6A}" destId="{84E5BABE-FFCB-4170-8523-B6EB228EDE9F}" srcOrd="2" destOrd="0" presId="urn:microsoft.com/office/officeart/2005/8/layout/hList7"/>
    <dgm:cxn modelId="{9F1285D0-78F0-4987-99A5-9CAFD904FC69}" type="presParOf" srcId="{84E5BABE-FFCB-4170-8523-B6EB228EDE9F}" destId="{C20114C9-9A0D-4A81-AF5F-2A19EB846C7C}" srcOrd="0" destOrd="0" presId="urn:microsoft.com/office/officeart/2005/8/layout/hList7"/>
    <dgm:cxn modelId="{96CD73D2-06C5-4B92-8D51-A3BC19EDF412}" type="presParOf" srcId="{84E5BABE-FFCB-4170-8523-B6EB228EDE9F}" destId="{F9A830D5-F258-4C77-A2E7-BDCB18420958}" srcOrd="1" destOrd="0" presId="urn:microsoft.com/office/officeart/2005/8/layout/hList7"/>
    <dgm:cxn modelId="{14E5C23C-F5E6-48D0-92B0-9BA4F7BCCBB4}" type="presParOf" srcId="{84E5BABE-FFCB-4170-8523-B6EB228EDE9F}" destId="{94A4B2A6-541A-4BD1-A739-A12B18BDDE07}" srcOrd="2" destOrd="0" presId="urn:microsoft.com/office/officeart/2005/8/layout/hList7"/>
    <dgm:cxn modelId="{BB71691F-4E03-419B-8654-F34B10F5E257}" type="presParOf" srcId="{84E5BABE-FFCB-4170-8523-B6EB228EDE9F}" destId="{3B0A608D-7120-4041-A848-2984E38256EB}" srcOrd="3" destOrd="0" presId="urn:microsoft.com/office/officeart/2005/8/layout/hList7"/>
    <dgm:cxn modelId="{39DBC0FB-5B05-437B-AF07-E9044D8E832B}" type="presParOf" srcId="{1006FEFC-6B70-412F-9C2C-F58F97E7DF6A}" destId="{00197DAF-4737-4E84-97F3-BBC884DFD8F8}" srcOrd="3" destOrd="0" presId="urn:microsoft.com/office/officeart/2005/8/layout/hList7"/>
    <dgm:cxn modelId="{1F4D81EC-FE24-4BF5-A2E4-D8B4316FB73D}" type="presParOf" srcId="{1006FEFC-6B70-412F-9C2C-F58F97E7DF6A}" destId="{42143FE9-5C77-4F1C-9057-D2B740693944}" srcOrd="4" destOrd="0" presId="urn:microsoft.com/office/officeart/2005/8/layout/hList7"/>
    <dgm:cxn modelId="{AC70074C-1CF8-402F-BC36-5F5C4FDCCF1B}" type="presParOf" srcId="{42143FE9-5C77-4F1C-9057-D2B740693944}" destId="{C1F7FE07-809E-4E61-AB90-794610A0D779}" srcOrd="0" destOrd="0" presId="urn:microsoft.com/office/officeart/2005/8/layout/hList7"/>
    <dgm:cxn modelId="{EBB8F731-700F-4991-8A57-659DF7F331D3}" type="presParOf" srcId="{42143FE9-5C77-4F1C-9057-D2B740693944}" destId="{61F14CC3-743F-48FD-971E-04303A3E728B}" srcOrd="1" destOrd="0" presId="urn:microsoft.com/office/officeart/2005/8/layout/hList7"/>
    <dgm:cxn modelId="{85908B3C-DD8C-4843-A2CA-0A7C8DF33D1F}" type="presParOf" srcId="{42143FE9-5C77-4F1C-9057-D2B740693944}" destId="{FAFE537C-F9DA-4E74-BAC0-C135285991F6}" srcOrd="2" destOrd="0" presId="urn:microsoft.com/office/officeart/2005/8/layout/hList7"/>
    <dgm:cxn modelId="{EA496D28-D1AD-4740-8C94-CA001E6805C1}" type="presParOf" srcId="{42143FE9-5C77-4F1C-9057-D2B740693944}" destId="{CA681AB2-8DB5-44D8-9307-DBE74499FBBD}" srcOrd="3" destOrd="0" presId="urn:microsoft.com/office/officeart/2005/8/layout/hList7"/>
    <dgm:cxn modelId="{6A6D62EB-530F-428F-A214-BEB77D63374C}" type="presParOf" srcId="{1006FEFC-6B70-412F-9C2C-F58F97E7DF6A}" destId="{2A7FA3ED-4588-46C6-885F-906921F00EB0}" srcOrd="5" destOrd="0" presId="urn:microsoft.com/office/officeart/2005/8/layout/hList7"/>
    <dgm:cxn modelId="{06F2D88A-EC7A-4364-BFFC-2B75B918CA45}" type="presParOf" srcId="{1006FEFC-6B70-412F-9C2C-F58F97E7DF6A}" destId="{35A6E4DB-AE61-4836-8DFB-DC39FE411164}" srcOrd="6" destOrd="0" presId="urn:microsoft.com/office/officeart/2005/8/layout/hList7"/>
    <dgm:cxn modelId="{854473E2-0955-4CB8-8199-A992FEE5D170}" type="presParOf" srcId="{35A6E4DB-AE61-4836-8DFB-DC39FE411164}" destId="{846890A3-7385-4DC2-92CC-3BBEA4E8D139}" srcOrd="0" destOrd="0" presId="urn:microsoft.com/office/officeart/2005/8/layout/hList7"/>
    <dgm:cxn modelId="{F85360CB-0750-46FE-A1C3-E1211C77AAD8}" type="presParOf" srcId="{35A6E4DB-AE61-4836-8DFB-DC39FE411164}" destId="{7AEDE5C4-BB1C-437A-9FDE-174346C49571}" srcOrd="1" destOrd="0" presId="urn:microsoft.com/office/officeart/2005/8/layout/hList7"/>
    <dgm:cxn modelId="{8FE58440-C6F4-443F-ACFB-22F1FF31C712}" type="presParOf" srcId="{35A6E4DB-AE61-4836-8DFB-DC39FE411164}" destId="{95F10DED-630C-4C2F-B5E1-0F148197587F}" srcOrd="2" destOrd="0" presId="urn:microsoft.com/office/officeart/2005/8/layout/hList7"/>
    <dgm:cxn modelId="{D44EA5D5-5CBB-47A6-82CB-48EBD58D0041}" type="presParOf" srcId="{35A6E4DB-AE61-4836-8DFB-DC39FE411164}" destId="{4F1600FB-DECC-4F18-8E2C-A5219ADB34A5}" srcOrd="3" destOrd="0" presId="urn:microsoft.com/office/officeart/2005/8/layout/hList7"/>
    <dgm:cxn modelId="{39716B22-BF19-4E52-8C21-5129DDD6C4E8}" type="presParOf" srcId="{1006FEFC-6B70-412F-9C2C-F58F97E7DF6A}" destId="{549AA4FC-F300-4231-AD57-F2ACCA71AC7C}" srcOrd="7" destOrd="0" presId="urn:microsoft.com/office/officeart/2005/8/layout/hList7"/>
    <dgm:cxn modelId="{7CC4A69E-21EB-4124-8F82-F2D578DBEF03}" type="presParOf" srcId="{1006FEFC-6B70-412F-9C2C-F58F97E7DF6A}" destId="{AF6055D5-0B2A-4C2C-B41D-04EAA581A242}" srcOrd="8" destOrd="0" presId="urn:microsoft.com/office/officeart/2005/8/layout/hList7"/>
    <dgm:cxn modelId="{63E0E8BC-5573-4627-B9BE-F47ADF9BF70E}" type="presParOf" srcId="{AF6055D5-0B2A-4C2C-B41D-04EAA581A242}" destId="{BB1AC089-FD6F-4CA9-AF85-78EED05D7125}" srcOrd="0" destOrd="0" presId="urn:microsoft.com/office/officeart/2005/8/layout/hList7"/>
    <dgm:cxn modelId="{B82CC098-0761-452A-902B-28C114051F72}" type="presParOf" srcId="{AF6055D5-0B2A-4C2C-B41D-04EAA581A242}" destId="{663A8685-49D9-4FC7-9AB2-D4BB5C4AC336}" srcOrd="1" destOrd="0" presId="urn:microsoft.com/office/officeart/2005/8/layout/hList7"/>
    <dgm:cxn modelId="{2F1ADBF0-3388-4B11-B1EB-BF9ADB423FD3}" type="presParOf" srcId="{AF6055D5-0B2A-4C2C-B41D-04EAA581A242}" destId="{77274E6E-B36F-4E87-9989-3661EC7A5627}" srcOrd="2" destOrd="0" presId="urn:microsoft.com/office/officeart/2005/8/layout/hList7"/>
    <dgm:cxn modelId="{93D0F4FA-F4FB-4198-B4DE-98A566E38277}" type="presParOf" srcId="{AF6055D5-0B2A-4C2C-B41D-04EAA581A242}" destId="{99216B35-063D-4259-ADFF-D9C87F2E2DFD}" srcOrd="3" destOrd="0" presId="urn:microsoft.com/office/officeart/2005/8/layout/hList7"/>
    <dgm:cxn modelId="{12F5BA00-9048-43F8-BC09-861DF859B4FF}" type="presParOf" srcId="{1006FEFC-6B70-412F-9C2C-F58F97E7DF6A}" destId="{36307D3D-5724-4903-BD29-6E08C6B601AC}" srcOrd="9" destOrd="0" presId="urn:microsoft.com/office/officeart/2005/8/layout/hList7"/>
    <dgm:cxn modelId="{4C018C10-7D7A-4643-9963-8AFDE7CF8F04}" type="presParOf" srcId="{1006FEFC-6B70-412F-9C2C-F58F97E7DF6A}" destId="{22335D9E-738A-405B-B668-B01E2083BD0C}" srcOrd="10" destOrd="0" presId="urn:microsoft.com/office/officeart/2005/8/layout/hList7"/>
    <dgm:cxn modelId="{39D52A7A-FD3F-4161-9C10-1469CFA8977F}" type="presParOf" srcId="{22335D9E-738A-405B-B668-B01E2083BD0C}" destId="{6B3A9FBC-E571-4B5C-9C3B-DE0A729E048D}" srcOrd="0" destOrd="0" presId="urn:microsoft.com/office/officeart/2005/8/layout/hList7"/>
    <dgm:cxn modelId="{30A3AF43-C458-45CA-A299-8C829BFDC5F3}" type="presParOf" srcId="{22335D9E-738A-405B-B668-B01E2083BD0C}" destId="{E4F69A37-2298-4258-9D36-7649CD694AB7}" srcOrd="1" destOrd="0" presId="urn:microsoft.com/office/officeart/2005/8/layout/hList7"/>
    <dgm:cxn modelId="{FCEC4DD3-96E5-41AD-B90C-BA236883066A}" type="presParOf" srcId="{22335D9E-738A-405B-B668-B01E2083BD0C}" destId="{89BE0D85-7AFC-40E9-8C19-A9A8749F07B6}" srcOrd="2" destOrd="0" presId="urn:microsoft.com/office/officeart/2005/8/layout/hList7"/>
    <dgm:cxn modelId="{54A057AA-981A-4E63-B854-3AA11D948906}" type="presParOf" srcId="{22335D9E-738A-405B-B668-B01E2083BD0C}" destId="{5DF6FE53-B31E-439C-B380-2F7000CB743D}" srcOrd="3" destOrd="0" presId="urn:microsoft.com/office/officeart/2005/8/layout/hList7"/>
    <dgm:cxn modelId="{7DE80B82-CC71-4BE7-8B97-EFDECF07373E}" type="presParOf" srcId="{1006FEFC-6B70-412F-9C2C-F58F97E7DF6A}" destId="{BB7E66F9-10F7-4C2E-B907-DF6EF4E2EC7B}" srcOrd="11" destOrd="0" presId="urn:microsoft.com/office/officeart/2005/8/layout/hList7"/>
    <dgm:cxn modelId="{565A2BE3-8498-4060-990A-CF63B0D21560}" type="presParOf" srcId="{1006FEFC-6B70-412F-9C2C-F58F97E7DF6A}" destId="{49D0B038-6B2E-4716-9623-B620A0D6DEDD}" srcOrd="12" destOrd="0" presId="urn:microsoft.com/office/officeart/2005/8/layout/hList7"/>
    <dgm:cxn modelId="{AA58C2C8-39F2-4ECC-8D54-08F486ABFF90}" type="presParOf" srcId="{49D0B038-6B2E-4716-9623-B620A0D6DEDD}" destId="{69FFDC64-7110-46C4-BD6D-AFC74F0E1433}" srcOrd="0" destOrd="0" presId="urn:microsoft.com/office/officeart/2005/8/layout/hList7"/>
    <dgm:cxn modelId="{EF26FCC5-6B46-4518-A4C3-CC23E8940CA5}" type="presParOf" srcId="{49D0B038-6B2E-4716-9623-B620A0D6DEDD}" destId="{97A4F09C-CF70-4FA5-96EA-C5F0F482166C}" srcOrd="1" destOrd="0" presId="urn:microsoft.com/office/officeart/2005/8/layout/hList7"/>
    <dgm:cxn modelId="{E23930BD-7416-4099-B785-FF2266BE7A48}" type="presParOf" srcId="{49D0B038-6B2E-4716-9623-B620A0D6DEDD}" destId="{6C7A8914-7E4C-4771-AB0A-DB54F7C288FB}" srcOrd="2" destOrd="0" presId="urn:microsoft.com/office/officeart/2005/8/layout/hList7"/>
    <dgm:cxn modelId="{417ED618-5537-4ECA-8B61-2B7035CBA98B}" type="presParOf" srcId="{49D0B038-6B2E-4716-9623-B620A0D6DEDD}" destId="{6F645AEF-0E22-417A-B95C-246E1CAEAB1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690D5F-A0C3-4865-BE71-2361A4D0559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425C1A9-7205-4DBD-8C04-EDDD03B0443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Межрегиональные тактико-специальные учения </a:t>
          </a:r>
          <a:b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Северо-Западного региона</a:t>
          </a:r>
        </a:p>
        <a:p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04 августа 2023</a:t>
          </a:r>
          <a:endParaRPr lang="ru-RU" sz="20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5FF9C9-1E83-4B45-8894-86D3348B548B}" type="parTrans" cxnId="{B7C8FB1A-560A-4123-9C54-81C65951D2E9}">
      <dgm:prSet/>
      <dgm:spPr/>
      <dgm:t>
        <a:bodyPr/>
        <a:lstStyle/>
        <a:p>
          <a:endParaRPr lang="ru-RU"/>
        </a:p>
      </dgm:t>
    </dgm:pt>
    <dgm:pt modelId="{0B7C08A2-45F1-4E26-AF3D-7634526F7E2F}" type="sibTrans" cxnId="{B7C8FB1A-560A-4123-9C54-81C65951D2E9}">
      <dgm:prSet/>
      <dgm:spPr/>
      <dgm:t>
        <a:bodyPr/>
        <a:lstStyle/>
        <a:p>
          <a:endParaRPr lang="ru-RU"/>
        </a:p>
      </dgm:t>
    </dgm:pt>
    <dgm:pt modelId="{6939D61F-C1C6-4DEF-AD3F-71AA4390ACE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Районные командно-штабные учения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b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учений </a:t>
          </a:r>
        </a:p>
      </dgm:t>
    </dgm:pt>
    <dgm:pt modelId="{1675B4FE-450D-4F42-B486-33C74A3EAE93}" type="parTrans" cxnId="{B798A573-F30D-4348-B705-1874A9C8C0BA}">
      <dgm:prSet/>
      <dgm:spPr/>
      <dgm:t>
        <a:bodyPr/>
        <a:lstStyle/>
        <a:p>
          <a:endParaRPr lang="ru-RU"/>
        </a:p>
      </dgm:t>
    </dgm:pt>
    <dgm:pt modelId="{A90F8477-3A95-42E8-A5D0-ABEA7E2F8DD2}" type="sibTrans" cxnId="{B798A573-F30D-4348-B705-1874A9C8C0BA}">
      <dgm:prSet/>
      <dgm:spPr/>
      <dgm:t>
        <a:bodyPr/>
        <a:lstStyle/>
        <a:p>
          <a:endParaRPr lang="ru-RU"/>
        </a:p>
      </dgm:t>
    </dgm:pt>
    <dgm:pt modelId="{E103FD5A-434E-4185-B290-2697C310738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Проверка готовности сводных мобильных отрядов во всех районах региона</a:t>
          </a:r>
        </a:p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</a:p>
        <a:p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сборов</a:t>
          </a:r>
        </a:p>
        <a:p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487970-8EDA-497E-BA04-EDD29F73D38C}" type="sibTrans" cxnId="{ED6F056A-B605-420C-9173-F20A96A60437}">
      <dgm:prSet/>
      <dgm:spPr/>
      <dgm:t>
        <a:bodyPr/>
        <a:lstStyle/>
        <a:p>
          <a:endParaRPr lang="ru-RU"/>
        </a:p>
      </dgm:t>
    </dgm:pt>
    <dgm:pt modelId="{991C8E62-1B73-4233-89F5-C7419B6160FB}" type="parTrans" cxnId="{ED6F056A-B605-420C-9173-F20A96A60437}">
      <dgm:prSet/>
      <dgm:spPr/>
      <dgm:t>
        <a:bodyPr/>
        <a:lstStyle/>
        <a:p>
          <a:endParaRPr lang="ru-RU"/>
        </a:p>
      </dgm:t>
    </dgm:pt>
    <dgm:pt modelId="{C774A583-F505-4EE6-846F-F6B1B3493D88}" type="pres">
      <dgm:prSet presAssocID="{89690D5F-A0C3-4865-BE71-2361A4D0559E}" presName="Name0" presStyleCnt="0">
        <dgm:presLayoutVars>
          <dgm:dir/>
          <dgm:resizeHandles val="exact"/>
        </dgm:presLayoutVars>
      </dgm:prSet>
      <dgm:spPr/>
    </dgm:pt>
    <dgm:pt modelId="{CD9105E3-6004-41C8-82CA-E30E438791AE}" type="pres">
      <dgm:prSet presAssocID="{89690D5F-A0C3-4865-BE71-2361A4D0559E}" presName="bkgdShp" presStyleLbl="alignAccFollowNode1" presStyleIdx="0" presStyleCnt="1" custScaleY="116590" custLinFactNeighborY="5554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75340EC7-C961-4103-8094-339BE0EAC404}" type="pres">
      <dgm:prSet presAssocID="{89690D5F-A0C3-4865-BE71-2361A4D0559E}" presName="linComp" presStyleCnt="0"/>
      <dgm:spPr/>
    </dgm:pt>
    <dgm:pt modelId="{18B2C513-BA7E-424D-9507-256C29923044}" type="pres">
      <dgm:prSet presAssocID="{3425C1A9-7205-4DBD-8C04-EDDD03B04430}" presName="compNode" presStyleCnt="0"/>
      <dgm:spPr/>
    </dgm:pt>
    <dgm:pt modelId="{67BB280E-89E6-46D6-8433-8D401E656D4A}" type="pres">
      <dgm:prSet presAssocID="{3425C1A9-7205-4DBD-8C04-EDDD03B04430}" presName="node" presStyleLbl="node1" presStyleIdx="0" presStyleCnt="3" custScaleX="109864" custScaleY="74482" custLinFactNeighborX="-378" custLinFactNeighborY="-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61D4D-32A9-42ED-A0C7-C6A994801F17}" type="pres">
      <dgm:prSet presAssocID="{3425C1A9-7205-4DBD-8C04-EDDD03B04430}" presName="invisiNode" presStyleLbl="node1" presStyleIdx="0" presStyleCnt="3"/>
      <dgm:spPr/>
    </dgm:pt>
    <dgm:pt modelId="{B50F43D1-BC37-4875-A9AC-EB5011261FC5}" type="pres">
      <dgm:prSet presAssocID="{3425C1A9-7205-4DBD-8C04-EDDD03B04430}" presName="imagNode" presStyleLbl="fgImgPlace1" presStyleIdx="0" presStyleCnt="3" custScaleX="122939" custScaleY="129224" custLinFactNeighborX="-73" custLinFactNeighborY="-61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1586EE3-7B88-493C-BB7B-CF387CF4F2DE}" type="pres">
      <dgm:prSet presAssocID="{0B7C08A2-45F1-4E26-AF3D-7634526F7E2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F31229-591C-4362-A406-461D6583D9E2}" type="pres">
      <dgm:prSet presAssocID="{E103FD5A-434E-4185-B290-2697C3107382}" presName="compNode" presStyleCnt="0"/>
      <dgm:spPr/>
    </dgm:pt>
    <dgm:pt modelId="{7BC5AB04-912E-4A66-B767-5F7A0D9DF426}" type="pres">
      <dgm:prSet presAssocID="{E103FD5A-434E-4185-B290-2697C3107382}" presName="node" presStyleLbl="node1" presStyleIdx="1" presStyleCnt="3" custScaleX="110308" custScaleY="75458" custLinFactNeighborX="47" custLinFactNeighborY="-5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CB04D-CB18-4139-B328-F3DBE14F22DE}" type="pres">
      <dgm:prSet presAssocID="{E103FD5A-434E-4185-B290-2697C3107382}" presName="invisiNode" presStyleLbl="node1" presStyleIdx="1" presStyleCnt="3"/>
      <dgm:spPr/>
    </dgm:pt>
    <dgm:pt modelId="{F94FD295-6BE9-4E6E-A5A9-B9EB889288AC}" type="pres">
      <dgm:prSet presAssocID="{E103FD5A-434E-4185-B290-2697C3107382}" presName="imagNode" presStyleLbl="fgImgPlace1" presStyleIdx="1" presStyleCnt="3" custScaleX="127235" custScaleY="128569" custLinFactNeighborX="111" custLinFactNeighborY="-37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</dgm:pt>
    <dgm:pt modelId="{139570DF-76FA-4472-A878-2971246E979D}" type="pres">
      <dgm:prSet presAssocID="{A3487970-8EDA-497E-BA04-EDD29F73D3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D8CE9C-AA64-4382-B155-976B73881E02}" type="pres">
      <dgm:prSet presAssocID="{6939D61F-C1C6-4DEF-AD3F-71AA4390ACE6}" presName="compNode" presStyleCnt="0"/>
      <dgm:spPr/>
    </dgm:pt>
    <dgm:pt modelId="{AF8C8FFE-E56A-471D-8498-EAD24EC1055A}" type="pres">
      <dgm:prSet presAssocID="{6939D61F-C1C6-4DEF-AD3F-71AA4390ACE6}" presName="node" presStyleLbl="node1" presStyleIdx="2" presStyleCnt="3" custScaleX="107781" custScaleY="75296" custLinFactNeighborX="-6" custLinFactNeighborY="-6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8FBF7-95F5-4BA6-8D32-0DFE7E7B4C82}" type="pres">
      <dgm:prSet presAssocID="{6939D61F-C1C6-4DEF-AD3F-71AA4390ACE6}" presName="invisiNode" presStyleLbl="node1" presStyleIdx="2" presStyleCnt="3"/>
      <dgm:spPr/>
    </dgm:pt>
    <dgm:pt modelId="{C601D744-3E74-43D2-BC74-64E434DCBB52}" type="pres">
      <dgm:prSet presAssocID="{6939D61F-C1C6-4DEF-AD3F-71AA4390ACE6}" presName="imagNode" presStyleLbl="fgImgPlace1" presStyleIdx="2" presStyleCnt="3" custScaleX="120397" custScaleY="129138" custLinFactNeighborX="589" custLinFactNeighborY="-352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</dgm:ptLst>
  <dgm:cxnLst>
    <dgm:cxn modelId="{B798A573-F30D-4348-B705-1874A9C8C0BA}" srcId="{89690D5F-A0C3-4865-BE71-2361A4D0559E}" destId="{6939D61F-C1C6-4DEF-AD3F-71AA4390ACE6}" srcOrd="2" destOrd="0" parTransId="{1675B4FE-450D-4F42-B486-33C74A3EAE93}" sibTransId="{A90F8477-3A95-42E8-A5D0-ABEA7E2F8DD2}"/>
    <dgm:cxn modelId="{F553C027-5E2A-4E9E-A869-88276FBB9FB4}" type="presOf" srcId="{89690D5F-A0C3-4865-BE71-2361A4D0559E}" destId="{C774A583-F505-4EE6-846F-F6B1B3493D88}" srcOrd="0" destOrd="0" presId="urn:microsoft.com/office/officeart/2005/8/layout/pList2"/>
    <dgm:cxn modelId="{55B64D4E-75AB-4BFD-BD44-614035B2BD32}" type="presOf" srcId="{E103FD5A-434E-4185-B290-2697C3107382}" destId="{7BC5AB04-912E-4A66-B767-5F7A0D9DF426}" srcOrd="0" destOrd="0" presId="urn:microsoft.com/office/officeart/2005/8/layout/pList2"/>
    <dgm:cxn modelId="{526C61B0-19A2-43BF-9D44-1C2DEBC60FF7}" type="presOf" srcId="{A3487970-8EDA-497E-BA04-EDD29F73D38C}" destId="{139570DF-76FA-4472-A878-2971246E979D}" srcOrd="0" destOrd="0" presId="urn:microsoft.com/office/officeart/2005/8/layout/pList2"/>
    <dgm:cxn modelId="{ED6F056A-B605-420C-9173-F20A96A60437}" srcId="{89690D5F-A0C3-4865-BE71-2361A4D0559E}" destId="{E103FD5A-434E-4185-B290-2697C3107382}" srcOrd="1" destOrd="0" parTransId="{991C8E62-1B73-4233-89F5-C7419B6160FB}" sibTransId="{A3487970-8EDA-497E-BA04-EDD29F73D38C}"/>
    <dgm:cxn modelId="{B7C8FB1A-560A-4123-9C54-81C65951D2E9}" srcId="{89690D5F-A0C3-4865-BE71-2361A4D0559E}" destId="{3425C1A9-7205-4DBD-8C04-EDDD03B04430}" srcOrd="0" destOrd="0" parTransId="{165FF9C9-1E83-4B45-8894-86D3348B548B}" sibTransId="{0B7C08A2-45F1-4E26-AF3D-7634526F7E2F}"/>
    <dgm:cxn modelId="{24388489-3ED2-4005-B0BA-C7C1DA83DDA5}" type="presOf" srcId="{6939D61F-C1C6-4DEF-AD3F-71AA4390ACE6}" destId="{AF8C8FFE-E56A-471D-8498-EAD24EC1055A}" srcOrd="0" destOrd="0" presId="urn:microsoft.com/office/officeart/2005/8/layout/pList2"/>
    <dgm:cxn modelId="{EDD3D9DC-6C20-42F6-B7B2-169F1B142C20}" type="presOf" srcId="{0B7C08A2-45F1-4E26-AF3D-7634526F7E2F}" destId="{41586EE3-7B88-493C-BB7B-CF387CF4F2DE}" srcOrd="0" destOrd="0" presId="urn:microsoft.com/office/officeart/2005/8/layout/pList2"/>
    <dgm:cxn modelId="{698492F4-BFA6-4567-B1A9-B6E024C3E624}" type="presOf" srcId="{3425C1A9-7205-4DBD-8C04-EDDD03B04430}" destId="{67BB280E-89E6-46D6-8433-8D401E656D4A}" srcOrd="0" destOrd="0" presId="urn:microsoft.com/office/officeart/2005/8/layout/pList2"/>
    <dgm:cxn modelId="{8C3F7BB9-06B8-45A7-9B55-C2D550CB125A}" type="presParOf" srcId="{C774A583-F505-4EE6-846F-F6B1B3493D88}" destId="{CD9105E3-6004-41C8-82CA-E30E438791AE}" srcOrd="0" destOrd="0" presId="urn:microsoft.com/office/officeart/2005/8/layout/pList2"/>
    <dgm:cxn modelId="{79629B48-9AA8-40A8-84F3-CE7D62F49D98}" type="presParOf" srcId="{C774A583-F505-4EE6-846F-F6B1B3493D88}" destId="{75340EC7-C961-4103-8094-339BE0EAC404}" srcOrd="1" destOrd="0" presId="urn:microsoft.com/office/officeart/2005/8/layout/pList2"/>
    <dgm:cxn modelId="{BACCA3F2-9F06-4DD5-BA2F-F46DCC3BDCDF}" type="presParOf" srcId="{75340EC7-C961-4103-8094-339BE0EAC404}" destId="{18B2C513-BA7E-424D-9507-256C29923044}" srcOrd="0" destOrd="0" presId="urn:microsoft.com/office/officeart/2005/8/layout/pList2"/>
    <dgm:cxn modelId="{C4A10FA2-AF90-46EB-BD45-2A740A0AD7BF}" type="presParOf" srcId="{18B2C513-BA7E-424D-9507-256C29923044}" destId="{67BB280E-89E6-46D6-8433-8D401E656D4A}" srcOrd="0" destOrd="0" presId="urn:microsoft.com/office/officeart/2005/8/layout/pList2"/>
    <dgm:cxn modelId="{BA1A08B0-1ACE-4368-B7E9-805045CD7075}" type="presParOf" srcId="{18B2C513-BA7E-424D-9507-256C29923044}" destId="{D1C61D4D-32A9-42ED-A0C7-C6A994801F17}" srcOrd="1" destOrd="0" presId="urn:microsoft.com/office/officeart/2005/8/layout/pList2"/>
    <dgm:cxn modelId="{DD38E049-20DC-4EC4-AC54-3BF5E3566C97}" type="presParOf" srcId="{18B2C513-BA7E-424D-9507-256C29923044}" destId="{B50F43D1-BC37-4875-A9AC-EB5011261FC5}" srcOrd="2" destOrd="0" presId="urn:microsoft.com/office/officeart/2005/8/layout/pList2"/>
    <dgm:cxn modelId="{1FCF1099-B6B0-4CAF-95B5-8E5219B05CBF}" type="presParOf" srcId="{75340EC7-C961-4103-8094-339BE0EAC404}" destId="{41586EE3-7B88-493C-BB7B-CF387CF4F2DE}" srcOrd="1" destOrd="0" presId="urn:microsoft.com/office/officeart/2005/8/layout/pList2"/>
    <dgm:cxn modelId="{E082D74A-9C47-4132-899F-D421C850635A}" type="presParOf" srcId="{75340EC7-C961-4103-8094-339BE0EAC404}" destId="{D8F31229-591C-4362-A406-461D6583D9E2}" srcOrd="2" destOrd="0" presId="urn:microsoft.com/office/officeart/2005/8/layout/pList2"/>
    <dgm:cxn modelId="{BC9BB62F-59EB-41CA-BB49-90F0883BBA60}" type="presParOf" srcId="{D8F31229-591C-4362-A406-461D6583D9E2}" destId="{7BC5AB04-912E-4A66-B767-5F7A0D9DF426}" srcOrd="0" destOrd="0" presId="urn:microsoft.com/office/officeart/2005/8/layout/pList2"/>
    <dgm:cxn modelId="{CDA9C292-A4C6-4ADE-B6AA-B28809DF0458}" type="presParOf" srcId="{D8F31229-591C-4362-A406-461D6583D9E2}" destId="{B2FCB04D-CB18-4139-B328-F3DBE14F22DE}" srcOrd="1" destOrd="0" presId="urn:microsoft.com/office/officeart/2005/8/layout/pList2"/>
    <dgm:cxn modelId="{21EF7BDF-5FCA-41D9-BEFC-55E188D60482}" type="presParOf" srcId="{D8F31229-591C-4362-A406-461D6583D9E2}" destId="{F94FD295-6BE9-4E6E-A5A9-B9EB889288AC}" srcOrd="2" destOrd="0" presId="urn:microsoft.com/office/officeart/2005/8/layout/pList2"/>
    <dgm:cxn modelId="{09517DC5-2671-41DF-89EC-ED9AD371F588}" type="presParOf" srcId="{75340EC7-C961-4103-8094-339BE0EAC404}" destId="{139570DF-76FA-4472-A878-2971246E979D}" srcOrd="3" destOrd="0" presId="urn:microsoft.com/office/officeart/2005/8/layout/pList2"/>
    <dgm:cxn modelId="{866AF3D8-5535-4100-8864-3CF5086BF304}" type="presParOf" srcId="{75340EC7-C961-4103-8094-339BE0EAC404}" destId="{43D8CE9C-AA64-4382-B155-976B73881E02}" srcOrd="4" destOrd="0" presId="urn:microsoft.com/office/officeart/2005/8/layout/pList2"/>
    <dgm:cxn modelId="{7F52EA13-7B18-4F65-90A6-DF1F138A5932}" type="presParOf" srcId="{43D8CE9C-AA64-4382-B155-976B73881E02}" destId="{AF8C8FFE-E56A-471D-8498-EAD24EC1055A}" srcOrd="0" destOrd="0" presId="urn:microsoft.com/office/officeart/2005/8/layout/pList2"/>
    <dgm:cxn modelId="{D0C37D10-480A-4AED-9F6F-A21F5A9F1BBE}" type="presParOf" srcId="{43D8CE9C-AA64-4382-B155-976B73881E02}" destId="{5B58FBF7-95F5-4BA6-8D32-0DFE7E7B4C82}" srcOrd="1" destOrd="0" presId="urn:microsoft.com/office/officeart/2005/8/layout/pList2"/>
    <dgm:cxn modelId="{885FD6BB-87BA-45BF-A062-0BB6BECD9C4B}" type="presParOf" srcId="{43D8CE9C-AA64-4382-B155-976B73881E02}" destId="{C601D744-3E74-43D2-BC74-64E434DCBB5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15D073-328A-45E5-BF5B-7D5EEF57DFBD}" type="doc">
      <dgm:prSet loTypeId="urn:microsoft.com/office/officeart/2005/8/layout/vList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87AA9C1-D820-4453-9571-55A60B16B136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крупного рогатого скота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51 926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мелкого рогатого скота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6 688</a:t>
          </a:r>
          <a:endParaRPr lang="ru-RU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FA8814-0276-41B1-B187-E3D20F8DF771}" type="parTrans" cxnId="{58CC7E14-95C3-4F3A-A637-AF0D92036105}">
      <dgm:prSet/>
      <dgm:spPr/>
      <dgm:t>
        <a:bodyPr/>
        <a:lstStyle/>
        <a:p>
          <a:endParaRPr lang="ru-RU"/>
        </a:p>
      </dgm:t>
    </dgm:pt>
    <dgm:pt modelId="{DD842CF8-7961-4F08-A3F9-25D816FA6FC7}" type="sibTrans" cxnId="{58CC7E14-95C3-4F3A-A637-AF0D92036105}">
      <dgm:prSet/>
      <dgm:spPr/>
      <dgm:t>
        <a:bodyPr/>
        <a:lstStyle/>
        <a:p>
          <a:endParaRPr lang="ru-RU"/>
        </a:p>
      </dgm:t>
    </dgm:pt>
    <dgm:pt modelId="{1BF710BE-96FD-45BC-8211-93FA092CE660}">
      <dgm:prSet phldrT="[Текст]" custT="1"/>
      <dgm:spPr/>
      <dgm:t>
        <a:bodyPr/>
        <a:lstStyle/>
        <a:p>
          <a:endParaRPr lang="ru-RU" sz="24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свиней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823 000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Тушек птицы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158,7 млн.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Тушек кроликов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108 600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C3821F-915E-4905-8769-333A316B594C}" type="parTrans" cxnId="{A6F62283-1D33-4284-B727-B1C7D03F4D8A}">
      <dgm:prSet/>
      <dgm:spPr/>
      <dgm:t>
        <a:bodyPr/>
        <a:lstStyle/>
        <a:p>
          <a:endParaRPr lang="ru-RU"/>
        </a:p>
      </dgm:t>
    </dgm:pt>
    <dgm:pt modelId="{6A656E7B-2928-4102-853E-A45AD06A9428}" type="sibTrans" cxnId="{A6F62283-1D33-4284-B727-B1C7D03F4D8A}">
      <dgm:prSet/>
      <dgm:spPr/>
      <dgm:t>
        <a:bodyPr/>
        <a:lstStyle/>
        <a:p>
          <a:endParaRPr lang="ru-RU"/>
        </a:p>
      </dgm:t>
    </dgm:pt>
    <dgm:pt modelId="{88EE886C-2EE4-4032-AFAD-51DF90755C2F}">
      <dgm:prSet phldrT="[Текст]" custT="1"/>
      <dgm:spPr/>
      <dgm:t>
        <a:bodyPr/>
        <a:lstStyle/>
        <a:p>
          <a:endParaRPr lang="ru-RU" sz="24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других видов и промысловых животных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841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Пресноводная рыба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14,616 тыс. тонн</a:t>
          </a:r>
        </a:p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Морская рыба - 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10,330 тыс. тонн</a:t>
          </a:r>
        </a:p>
        <a:p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B80334-B70B-4681-B30A-A22E494E1B53}" type="parTrans" cxnId="{0425D73C-CED7-40B6-ACA0-E002A57E01CB}">
      <dgm:prSet/>
      <dgm:spPr/>
      <dgm:t>
        <a:bodyPr/>
        <a:lstStyle/>
        <a:p>
          <a:endParaRPr lang="ru-RU"/>
        </a:p>
      </dgm:t>
    </dgm:pt>
    <dgm:pt modelId="{6CA5E4DB-7D06-4FA1-A56C-D35955BD6BF9}" type="sibTrans" cxnId="{0425D73C-CED7-40B6-ACA0-E002A57E01CB}">
      <dgm:prSet/>
      <dgm:spPr/>
      <dgm:t>
        <a:bodyPr/>
        <a:lstStyle/>
        <a:p>
          <a:endParaRPr lang="ru-RU"/>
        </a:p>
      </dgm:t>
    </dgm:pt>
    <dgm:pt modelId="{5BC0AB74-F161-4C67-A454-3CA59FF34811}" type="pres">
      <dgm:prSet presAssocID="{0615D073-328A-45E5-BF5B-7D5EEF57DF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613B8-C6FF-41CA-8004-D7627C111742}" type="pres">
      <dgm:prSet presAssocID="{887AA9C1-D820-4453-9571-55A60B16B136}" presName="comp" presStyleCnt="0"/>
      <dgm:spPr/>
      <dgm:t>
        <a:bodyPr/>
        <a:lstStyle/>
        <a:p>
          <a:endParaRPr lang="ru-RU"/>
        </a:p>
      </dgm:t>
    </dgm:pt>
    <dgm:pt modelId="{7C7CF81D-F65D-401F-BB8E-B9E0128E8F0F}" type="pres">
      <dgm:prSet presAssocID="{887AA9C1-D820-4453-9571-55A60B16B136}" presName="box" presStyleLbl="node1" presStyleIdx="0" presStyleCnt="3"/>
      <dgm:spPr/>
      <dgm:t>
        <a:bodyPr/>
        <a:lstStyle/>
        <a:p>
          <a:endParaRPr lang="ru-RU"/>
        </a:p>
      </dgm:t>
    </dgm:pt>
    <dgm:pt modelId="{514CB582-0E75-49B2-9F86-65E6E16D08B6}" type="pres">
      <dgm:prSet presAssocID="{887AA9C1-D820-4453-9571-55A60B16B136}" presName="img" presStyleLbl="fgImgPlace1" presStyleIdx="0" presStyleCnt="3" custScaleX="103901" custScaleY="9722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7F26285C-43D1-4F16-A224-50485131BEA2}" type="pres">
      <dgm:prSet presAssocID="{887AA9C1-D820-4453-9571-55A60B16B13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BB125-D0D2-4A24-9D76-E327C49D5800}" type="pres">
      <dgm:prSet presAssocID="{DD842CF8-7961-4F08-A3F9-25D816FA6FC7}" presName="spacer" presStyleCnt="0"/>
      <dgm:spPr/>
      <dgm:t>
        <a:bodyPr/>
        <a:lstStyle/>
        <a:p>
          <a:endParaRPr lang="ru-RU"/>
        </a:p>
      </dgm:t>
    </dgm:pt>
    <dgm:pt modelId="{F5A116EB-8586-42E9-B051-ADC727A92A4C}" type="pres">
      <dgm:prSet presAssocID="{1BF710BE-96FD-45BC-8211-93FA092CE660}" presName="comp" presStyleCnt="0"/>
      <dgm:spPr/>
      <dgm:t>
        <a:bodyPr/>
        <a:lstStyle/>
        <a:p>
          <a:endParaRPr lang="ru-RU"/>
        </a:p>
      </dgm:t>
    </dgm:pt>
    <dgm:pt modelId="{D516D555-65D6-48D6-9D77-F151B928033E}" type="pres">
      <dgm:prSet presAssocID="{1BF710BE-96FD-45BC-8211-93FA092CE660}" presName="box" presStyleLbl="node1" presStyleIdx="1" presStyleCnt="3"/>
      <dgm:spPr/>
      <dgm:t>
        <a:bodyPr/>
        <a:lstStyle/>
        <a:p>
          <a:endParaRPr lang="ru-RU"/>
        </a:p>
      </dgm:t>
    </dgm:pt>
    <dgm:pt modelId="{231B8F16-080C-4888-A96C-A966B0697523}" type="pres">
      <dgm:prSet presAssocID="{1BF710BE-96FD-45BC-8211-93FA092CE66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E691AB-AF9E-424E-AC3C-BACE30FFAF7F}" type="pres">
      <dgm:prSet presAssocID="{1BF710BE-96FD-45BC-8211-93FA092CE6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8186A-4462-4A07-974F-8ED00BDF6CB4}" type="pres">
      <dgm:prSet presAssocID="{6A656E7B-2928-4102-853E-A45AD06A9428}" presName="spacer" presStyleCnt="0"/>
      <dgm:spPr/>
      <dgm:t>
        <a:bodyPr/>
        <a:lstStyle/>
        <a:p>
          <a:endParaRPr lang="ru-RU"/>
        </a:p>
      </dgm:t>
    </dgm:pt>
    <dgm:pt modelId="{F76EB17E-D6C1-40F7-B237-104AEA185355}" type="pres">
      <dgm:prSet presAssocID="{88EE886C-2EE4-4032-AFAD-51DF90755C2F}" presName="comp" presStyleCnt="0"/>
      <dgm:spPr/>
      <dgm:t>
        <a:bodyPr/>
        <a:lstStyle/>
        <a:p>
          <a:endParaRPr lang="ru-RU"/>
        </a:p>
      </dgm:t>
    </dgm:pt>
    <dgm:pt modelId="{10FA0D07-8896-4EC4-911B-8D4FB64DBACD}" type="pres">
      <dgm:prSet presAssocID="{88EE886C-2EE4-4032-AFAD-51DF90755C2F}" presName="box" presStyleLbl="node1" presStyleIdx="2" presStyleCnt="3" custLinFactNeighborY="2222"/>
      <dgm:spPr/>
      <dgm:t>
        <a:bodyPr/>
        <a:lstStyle/>
        <a:p>
          <a:endParaRPr lang="ru-RU"/>
        </a:p>
      </dgm:t>
    </dgm:pt>
    <dgm:pt modelId="{E36C04C0-55D2-4F6F-8B48-6E6B3221F522}" type="pres">
      <dgm:prSet presAssocID="{88EE886C-2EE4-4032-AFAD-51DF90755C2F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22023DB4-2AA1-4704-9310-99E4DF2EF053}" type="pres">
      <dgm:prSet presAssocID="{88EE886C-2EE4-4032-AFAD-51DF90755C2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5D73C-CED7-40B6-ACA0-E002A57E01CB}" srcId="{0615D073-328A-45E5-BF5B-7D5EEF57DFBD}" destId="{88EE886C-2EE4-4032-AFAD-51DF90755C2F}" srcOrd="2" destOrd="0" parTransId="{BCB80334-B70B-4681-B30A-A22E494E1B53}" sibTransId="{6CA5E4DB-7D06-4FA1-A56C-D35955BD6BF9}"/>
    <dgm:cxn modelId="{3F09299D-9D22-444A-8936-9DDE22568AF1}" type="presOf" srcId="{1BF710BE-96FD-45BC-8211-93FA092CE660}" destId="{91E691AB-AF9E-424E-AC3C-BACE30FFAF7F}" srcOrd="1" destOrd="0" presId="urn:microsoft.com/office/officeart/2005/8/layout/vList4"/>
    <dgm:cxn modelId="{8D48CBDD-A5FC-45D0-A3A0-364A49960944}" type="presOf" srcId="{887AA9C1-D820-4453-9571-55A60B16B136}" destId="{7F26285C-43D1-4F16-A224-50485131BEA2}" srcOrd="1" destOrd="0" presId="urn:microsoft.com/office/officeart/2005/8/layout/vList4"/>
    <dgm:cxn modelId="{70C0DD68-4619-4A66-B82A-6D5CED282F45}" type="presOf" srcId="{1BF710BE-96FD-45BC-8211-93FA092CE660}" destId="{D516D555-65D6-48D6-9D77-F151B928033E}" srcOrd="0" destOrd="0" presId="urn:microsoft.com/office/officeart/2005/8/layout/vList4"/>
    <dgm:cxn modelId="{58CC7E14-95C3-4F3A-A637-AF0D92036105}" srcId="{0615D073-328A-45E5-BF5B-7D5EEF57DFBD}" destId="{887AA9C1-D820-4453-9571-55A60B16B136}" srcOrd="0" destOrd="0" parTransId="{11FA8814-0276-41B1-B187-E3D20F8DF771}" sibTransId="{DD842CF8-7961-4F08-A3F9-25D816FA6FC7}"/>
    <dgm:cxn modelId="{A6F62283-1D33-4284-B727-B1C7D03F4D8A}" srcId="{0615D073-328A-45E5-BF5B-7D5EEF57DFBD}" destId="{1BF710BE-96FD-45BC-8211-93FA092CE660}" srcOrd="1" destOrd="0" parTransId="{68C3821F-915E-4905-8769-333A316B594C}" sibTransId="{6A656E7B-2928-4102-853E-A45AD06A9428}"/>
    <dgm:cxn modelId="{A235E418-FAF6-4128-81D6-4876B38DA339}" type="presOf" srcId="{887AA9C1-D820-4453-9571-55A60B16B136}" destId="{7C7CF81D-F65D-401F-BB8E-B9E0128E8F0F}" srcOrd="0" destOrd="0" presId="urn:microsoft.com/office/officeart/2005/8/layout/vList4"/>
    <dgm:cxn modelId="{EA621FCA-603C-417D-A9DD-48ACA225FA64}" type="presOf" srcId="{88EE886C-2EE4-4032-AFAD-51DF90755C2F}" destId="{10FA0D07-8896-4EC4-911B-8D4FB64DBACD}" srcOrd="0" destOrd="0" presId="urn:microsoft.com/office/officeart/2005/8/layout/vList4"/>
    <dgm:cxn modelId="{24E9624E-6EAD-4178-8D36-F0B38B4C10CE}" type="presOf" srcId="{88EE886C-2EE4-4032-AFAD-51DF90755C2F}" destId="{22023DB4-2AA1-4704-9310-99E4DF2EF053}" srcOrd="1" destOrd="0" presId="urn:microsoft.com/office/officeart/2005/8/layout/vList4"/>
    <dgm:cxn modelId="{E0305F27-69FD-4F52-9CDF-8E02802F56AB}" type="presOf" srcId="{0615D073-328A-45E5-BF5B-7D5EEF57DFBD}" destId="{5BC0AB74-F161-4C67-A454-3CA59FF34811}" srcOrd="0" destOrd="0" presId="urn:microsoft.com/office/officeart/2005/8/layout/vList4"/>
    <dgm:cxn modelId="{F8E490E2-ADE7-4084-A015-2E45116CBA03}" type="presParOf" srcId="{5BC0AB74-F161-4C67-A454-3CA59FF34811}" destId="{7A0613B8-C6FF-41CA-8004-D7627C111742}" srcOrd="0" destOrd="0" presId="urn:microsoft.com/office/officeart/2005/8/layout/vList4"/>
    <dgm:cxn modelId="{5E4EAE7B-12B0-4A54-AACA-17754AC05326}" type="presParOf" srcId="{7A0613B8-C6FF-41CA-8004-D7627C111742}" destId="{7C7CF81D-F65D-401F-BB8E-B9E0128E8F0F}" srcOrd="0" destOrd="0" presId="urn:microsoft.com/office/officeart/2005/8/layout/vList4"/>
    <dgm:cxn modelId="{6A546E02-C33A-4FEF-8F4F-A0BFC5EB78C9}" type="presParOf" srcId="{7A0613B8-C6FF-41CA-8004-D7627C111742}" destId="{514CB582-0E75-49B2-9F86-65E6E16D08B6}" srcOrd="1" destOrd="0" presId="urn:microsoft.com/office/officeart/2005/8/layout/vList4"/>
    <dgm:cxn modelId="{4361E4B6-B4C1-4B36-A988-D1969E5D3E6A}" type="presParOf" srcId="{7A0613B8-C6FF-41CA-8004-D7627C111742}" destId="{7F26285C-43D1-4F16-A224-50485131BEA2}" srcOrd="2" destOrd="0" presId="urn:microsoft.com/office/officeart/2005/8/layout/vList4"/>
    <dgm:cxn modelId="{8126AAD6-EC02-401D-B45A-BC0179D91233}" type="presParOf" srcId="{5BC0AB74-F161-4C67-A454-3CA59FF34811}" destId="{5EFBB125-D0D2-4A24-9D76-E327C49D5800}" srcOrd="1" destOrd="0" presId="urn:microsoft.com/office/officeart/2005/8/layout/vList4"/>
    <dgm:cxn modelId="{147B7135-97BF-43AA-9AAC-62AD402B5B2B}" type="presParOf" srcId="{5BC0AB74-F161-4C67-A454-3CA59FF34811}" destId="{F5A116EB-8586-42E9-B051-ADC727A92A4C}" srcOrd="2" destOrd="0" presId="urn:microsoft.com/office/officeart/2005/8/layout/vList4"/>
    <dgm:cxn modelId="{F926C89A-8007-4BFC-9126-545A44D8E77F}" type="presParOf" srcId="{F5A116EB-8586-42E9-B051-ADC727A92A4C}" destId="{D516D555-65D6-48D6-9D77-F151B928033E}" srcOrd="0" destOrd="0" presId="urn:microsoft.com/office/officeart/2005/8/layout/vList4"/>
    <dgm:cxn modelId="{0E689D14-E567-42C8-B3C5-49E9A4C6AF36}" type="presParOf" srcId="{F5A116EB-8586-42E9-B051-ADC727A92A4C}" destId="{231B8F16-080C-4888-A96C-A966B0697523}" srcOrd="1" destOrd="0" presId="urn:microsoft.com/office/officeart/2005/8/layout/vList4"/>
    <dgm:cxn modelId="{B56711A8-0E3C-435A-B7BC-389C5870E752}" type="presParOf" srcId="{F5A116EB-8586-42E9-B051-ADC727A92A4C}" destId="{91E691AB-AF9E-424E-AC3C-BACE30FFAF7F}" srcOrd="2" destOrd="0" presId="urn:microsoft.com/office/officeart/2005/8/layout/vList4"/>
    <dgm:cxn modelId="{AD0CBE01-AEB0-443B-A122-920B79F98F80}" type="presParOf" srcId="{5BC0AB74-F161-4C67-A454-3CA59FF34811}" destId="{24C8186A-4462-4A07-974F-8ED00BDF6CB4}" srcOrd="3" destOrd="0" presId="urn:microsoft.com/office/officeart/2005/8/layout/vList4"/>
    <dgm:cxn modelId="{849BD794-D383-44FE-B53C-85FB71D90015}" type="presParOf" srcId="{5BC0AB74-F161-4C67-A454-3CA59FF34811}" destId="{F76EB17E-D6C1-40F7-B237-104AEA185355}" srcOrd="4" destOrd="0" presId="urn:microsoft.com/office/officeart/2005/8/layout/vList4"/>
    <dgm:cxn modelId="{28288B69-F05C-4DAF-B139-472B25208802}" type="presParOf" srcId="{F76EB17E-D6C1-40F7-B237-104AEA185355}" destId="{10FA0D07-8896-4EC4-911B-8D4FB64DBACD}" srcOrd="0" destOrd="0" presId="urn:microsoft.com/office/officeart/2005/8/layout/vList4"/>
    <dgm:cxn modelId="{C0383802-8B6C-4605-A362-82DDCE903939}" type="presParOf" srcId="{F76EB17E-D6C1-40F7-B237-104AEA185355}" destId="{E36C04C0-55D2-4F6F-8B48-6E6B3221F522}" srcOrd="1" destOrd="0" presId="urn:microsoft.com/office/officeart/2005/8/layout/vList4"/>
    <dgm:cxn modelId="{FA76358B-09F4-4D28-BFDD-4C6AD8EBAC77}" type="presParOf" srcId="{F76EB17E-D6C1-40F7-B237-104AEA185355}" destId="{22023DB4-2AA1-4704-9310-99E4DF2EF05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DF6262-5A71-4EB5-9CD1-7229973DC80C}" type="doc">
      <dgm:prSet loTypeId="urn:microsoft.com/office/officeart/2009/3/layout/CircleRelationship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D8ACB84-DE74-43C1-BC78-D9E0869788D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13,6 тыс. тонн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5ABE92-B872-4D38-A6CC-E1143A0D7569}" type="parTrans" cxnId="{F1856C86-4D29-4447-AE91-2B762794AB37}">
      <dgm:prSet/>
      <dgm:spPr/>
      <dgm:t>
        <a:bodyPr/>
        <a:lstStyle/>
        <a:p>
          <a:endParaRPr lang="ru-RU" sz="3200"/>
        </a:p>
      </dgm:t>
    </dgm:pt>
    <dgm:pt modelId="{1CB54AA1-E3D9-4590-9BBD-46F00DD1BDAC}" type="sibTrans" cxnId="{F1856C86-4D29-4447-AE91-2B762794AB37}">
      <dgm:prSet/>
      <dgm:spPr/>
      <dgm:t>
        <a:bodyPr/>
        <a:lstStyle/>
        <a:p>
          <a:endParaRPr lang="ru-RU" sz="3200"/>
        </a:p>
      </dgm:t>
    </dgm:pt>
    <dgm:pt modelId="{FB97116D-3ACB-4830-A3CE-31117FF89906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млн. 272 тыс. руб.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FE2038-B443-41D7-B53C-79D537C011B4}" type="parTrans" cxnId="{F0D7C78E-FB97-44D3-8BF1-DD63FCFFF849}">
      <dgm:prSet/>
      <dgm:spPr/>
      <dgm:t>
        <a:bodyPr/>
        <a:lstStyle/>
        <a:p>
          <a:endParaRPr lang="ru-RU" sz="3200"/>
        </a:p>
      </dgm:t>
    </dgm:pt>
    <dgm:pt modelId="{76CAF741-1B98-40F6-BE84-70255413842D}" type="sibTrans" cxnId="{F0D7C78E-FB97-44D3-8BF1-DD63FCFFF849}">
      <dgm:prSet/>
      <dgm:spPr/>
      <dgm:t>
        <a:bodyPr/>
        <a:lstStyle/>
        <a:p>
          <a:endParaRPr lang="ru-RU" sz="3200"/>
        </a:p>
      </dgm:t>
    </dgm:pt>
    <dgm:pt modelId="{2874DC79-FAA9-4B0A-8086-211CA1467B97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1 402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исследования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7536F9-A2F3-478D-AC28-25CEB0BE37C2}" type="parTrans" cxnId="{A90F9AAA-B7CA-4AE4-A923-F0345FAA83C8}">
      <dgm:prSet/>
      <dgm:spPr/>
      <dgm:t>
        <a:bodyPr/>
        <a:lstStyle/>
        <a:p>
          <a:endParaRPr lang="ru-RU" sz="3200"/>
        </a:p>
      </dgm:t>
    </dgm:pt>
    <dgm:pt modelId="{CCB2AF67-25E2-4B6B-B2A5-90174D60781E}" type="sibTrans" cxnId="{A90F9AAA-B7CA-4AE4-A923-F0345FAA83C8}">
      <dgm:prSet/>
      <dgm:spPr/>
      <dgm:t>
        <a:bodyPr/>
        <a:lstStyle/>
        <a:p>
          <a:endParaRPr lang="ru-RU" sz="3200"/>
        </a:p>
      </dgm:t>
    </dgm:pt>
    <dgm:pt modelId="{05EE4F7D-44FA-4A97-94CB-96227DF76E4D}" type="pres">
      <dgm:prSet presAssocID="{C3DF6262-5A71-4EB5-9CD1-7229973DC80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6E7D27A4-0A22-487E-8FD0-221549FE5617}" type="pres">
      <dgm:prSet presAssocID="{8D8ACB84-DE74-43C1-BC78-D9E0869788DE}" presName="Parent" presStyleLbl="node0" presStyleIdx="0" presStyleCnt="1" custLinFactNeighborX="5338" custLinFactNeighborY="2818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1E4C8596-8CB3-448C-8712-FA749DC65D84}" type="pres">
      <dgm:prSet presAssocID="{8D8ACB84-DE74-43C1-BC78-D9E0869788DE}" presName="Accent1" presStyleLbl="node1" presStyleIdx="0" presStyleCnt="13"/>
      <dgm:spPr/>
    </dgm:pt>
    <dgm:pt modelId="{FA00AA4F-6DFD-4D77-BDEB-21C08BAD1DF7}" type="pres">
      <dgm:prSet presAssocID="{8D8ACB84-DE74-43C1-BC78-D9E0869788DE}" presName="Accent2" presStyleLbl="node1" presStyleIdx="1" presStyleCnt="13"/>
      <dgm:spPr/>
    </dgm:pt>
    <dgm:pt modelId="{38BD3DCA-D691-4221-AAD4-A3ABE2D5DFB0}" type="pres">
      <dgm:prSet presAssocID="{8D8ACB84-DE74-43C1-BC78-D9E0869788DE}" presName="Accent3" presStyleLbl="node1" presStyleIdx="2" presStyleCnt="13" custLinFactY="100000" custLinFactNeighborX="48269" custLinFactNeighborY="114280"/>
      <dgm:spPr/>
    </dgm:pt>
    <dgm:pt modelId="{469382F2-A211-406C-A3F0-07DFCE7EB149}" type="pres">
      <dgm:prSet presAssocID="{8D8ACB84-DE74-43C1-BC78-D9E0869788DE}" presName="Accent4" presStyleLbl="node1" presStyleIdx="3" presStyleCnt="13" custLinFactNeighborX="7431" custLinFactNeighborY="-59861"/>
      <dgm:spPr/>
    </dgm:pt>
    <dgm:pt modelId="{2CE58A22-D86E-47B3-9497-B9B40869D643}" type="pres">
      <dgm:prSet presAssocID="{8D8ACB84-DE74-43C1-BC78-D9E0869788DE}" presName="Accent5" presStyleLbl="node1" presStyleIdx="4" presStyleCnt="13"/>
      <dgm:spPr/>
    </dgm:pt>
    <dgm:pt modelId="{166C720C-2E95-497D-8807-45E9D545EA2B}" type="pres">
      <dgm:prSet presAssocID="{8D8ACB84-DE74-43C1-BC78-D9E0869788DE}" presName="Accent6" presStyleLbl="node1" presStyleIdx="5" presStyleCnt="13"/>
      <dgm:spPr/>
    </dgm:pt>
    <dgm:pt modelId="{DFC260B6-D146-47FC-BD81-5722ECC72A43}" type="pres">
      <dgm:prSet presAssocID="{FB97116D-3ACB-4830-A3CE-31117FF89906}" presName="Child1" presStyleLbl="node1" presStyleIdx="6" presStyleCnt="13" custScaleX="168738" custScaleY="166326" custLinFactNeighborX="-16962" custLinFactNeighborY="-2694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0EFE17-6AA9-47CC-9107-256682DE0516}" type="pres">
      <dgm:prSet presAssocID="{FB97116D-3ACB-4830-A3CE-31117FF89906}" presName="Accent7" presStyleCnt="0"/>
      <dgm:spPr/>
    </dgm:pt>
    <dgm:pt modelId="{AEF1D70F-B474-4A57-95A3-5EA8EB828673}" type="pres">
      <dgm:prSet presAssocID="{FB97116D-3ACB-4830-A3CE-31117FF89906}" presName="AccentHold1" presStyleLbl="node1" presStyleIdx="7" presStyleCnt="13"/>
      <dgm:spPr/>
    </dgm:pt>
    <dgm:pt modelId="{0B5BD0F3-CC94-4254-9F55-DC446977C6B9}" type="pres">
      <dgm:prSet presAssocID="{FB97116D-3ACB-4830-A3CE-31117FF89906}" presName="Accent8" presStyleCnt="0"/>
      <dgm:spPr/>
    </dgm:pt>
    <dgm:pt modelId="{E0EB0761-FAC9-4845-AE66-8AFE44AED89E}" type="pres">
      <dgm:prSet presAssocID="{FB97116D-3ACB-4830-A3CE-31117FF89906}" presName="AccentHold2" presStyleLbl="node1" presStyleIdx="8" presStyleCnt="13"/>
      <dgm:spPr/>
    </dgm:pt>
    <dgm:pt modelId="{65456D28-3A65-420A-9BA2-464D89B010B6}" type="pres">
      <dgm:prSet presAssocID="{2874DC79-FAA9-4B0A-8086-211CA1467B97}" presName="Child2" presStyleLbl="node1" presStyleIdx="9" presStyleCnt="13" custScaleX="171659" custScaleY="167573" custLinFactNeighborX="-26844" custLinFactNeighborY="304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5FE50AD-86D1-4F0C-B31E-864405E72058}" type="pres">
      <dgm:prSet presAssocID="{2874DC79-FAA9-4B0A-8086-211CA1467B97}" presName="Accent9" presStyleCnt="0"/>
      <dgm:spPr/>
    </dgm:pt>
    <dgm:pt modelId="{AD34D763-3237-433E-A347-B5A9306C696E}" type="pres">
      <dgm:prSet presAssocID="{2874DC79-FAA9-4B0A-8086-211CA1467B97}" presName="AccentHold1" presStyleLbl="node1" presStyleIdx="10" presStyleCnt="13" custLinFactY="47730" custLinFactNeighborX="-16825" custLinFactNeighborY="100000"/>
      <dgm:spPr/>
    </dgm:pt>
    <dgm:pt modelId="{EC3B284E-45A3-460B-99E3-7F51BCBBEFA1}" type="pres">
      <dgm:prSet presAssocID="{2874DC79-FAA9-4B0A-8086-211CA1467B97}" presName="Accent10" presStyleCnt="0"/>
      <dgm:spPr/>
    </dgm:pt>
    <dgm:pt modelId="{33CFA1FA-9185-4EBE-8427-11813801C67A}" type="pres">
      <dgm:prSet presAssocID="{2874DC79-FAA9-4B0A-8086-211CA1467B97}" presName="AccentHold2" presStyleLbl="node1" presStyleIdx="11" presStyleCnt="13"/>
      <dgm:spPr/>
    </dgm:pt>
    <dgm:pt modelId="{FA2BAB6D-CC2E-4A93-901C-CEEA2031D5C2}" type="pres">
      <dgm:prSet presAssocID="{2874DC79-FAA9-4B0A-8086-211CA1467B97}" presName="Accent11" presStyleCnt="0"/>
      <dgm:spPr/>
    </dgm:pt>
    <dgm:pt modelId="{2E82B44B-98F1-4D8E-8E32-6ECDDF44385A}" type="pres">
      <dgm:prSet presAssocID="{2874DC79-FAA9-4B0A-8086-211CA1467B97}" presName="AccentHold3" presStyleLbl="node1" presStyleIdx="12" presStyleCnt="13"/>
      <dgm:spPr/>
    </dgm:pt>
  </dgm:ptLst>
  <dgm:cxnLst>
    <dgm:cxn modelId="{E430C861-694B-4EAB-9D98-A96F3E3036AF}" type="presOf" srcId="{2874DC79-FAA9-4B0A-8086-211CA1467B97}" destId="{65456D28-3A65-420A-9BA2-464D89B010B6}" srcOrd="0" destOrd="0" presId="urn:microsoft.com/office/officeart/2009/3/layout/CircleRelationship"/>
    <dgm:cxn modelId="{A1E32E0D-834E-4D97-8F1C-C2FA6E378F4E}" type="presOf" srcId="{C3DF6262-5A71-4EB5-9CD1-7229973DC80C}" destId="{05EE4F7D-44FA-4A97-94CB-96227DF76E4D}" srcOrd="0" destOrd="0" presId="urn:microsoft.com/office/officeart/2009/3/layout/CircleRelationship"/>
    <dgm:cxn modelId="{F0D7C78E-FB97-44D3-8BF1-DD63FCFFF849}" srcId="{8D8ACB84-DE74-43C1-BC78-D9E0869788DE}" destId="{FB97116D-3ACB-4830-A3CE-31117FF89906}" srcOrd="0" destOrd="0" parTransId="{B8FE2038-B443-41D7-B53C-79D537C011B4}" sibTransId="{76CAF741-1B98-40F6-BE84-70255413842D}"/>
    <dgm:cxn modelId="{F1856C86-4D29-4447-AE91-2B762794AB37}" srcId="{C3DF6262-5A71-4EB5-9CD1-7229973DC80C}" destId="{8D8ACB84-DE74-43C1-BC78-D9E0869788DE}" srcOrd="0" destOrd="0" parTransId="{0A5ABE92-B872-4D38-A6CC-E1143A0D7569}" sibTransId="{1CB54AA1-E3D9-4590-9BBD-46F00DD1BDAC}"/>
    <dgm:cxn modelId="{A90F9AAA-B7CA-4AE4-A923-F0345FAA83C8}" srcId="{8D8ACB84-DE74-43C1-BC78-D9E0869788DE}" destId="{2874DC79-FAA9-4B0A-8086-211CA1467B97}" srcOrd="1" destOrd="0" parTransId="{607536F9-A2F3-478D-AC28-25CEB0BE37C2}" sibTransId="{CCB2AF67-25E2-4B6B-B2A5-90174D60781E}"/>
    <dgm:cxn modelId="{F7CD00C7-DCEE-4933-B496-7A471C613626}" type="presOf" srcId="{8D8ACB84-DE74-43C1-BC78-D9E0869788DE}" destId="{6E7D27A4-0A22-487E-8FD0-221549FE5617}" srcOrd="0" destOrd="0" presId="urn:microsoft.com/office/officeart/2009/3/layout/CircleRelationship"/>
    <dgm:cxn modelId="{8F2EDBEA-2E47-41CB-B4FB-53DF9F290BBE}" type="presOf" srcId="{FB97116D-3ACB-4830-A3CE-31117FF89906}" destId="{DFC260B6-D146-47FC-BD81-5722ECC72A43}" srcOrd="0" destOrd="0" presId="urn:microsoft.com/office/officeart/2009/3/layout/CircleRelationship"/>
    <dgm:cxn modelId="{BBECBCBC-FC11-42C0-B751-8268197B781A}" type="presParOf" srcId="{05EE4F7D-44FA-4A97-94CB-96227DF76E4D}" destId="{6E7D27A4-0A22-487E-8FD0-221549FE5617}" srcOrd="0" destOrd="0" presId="urn:microsoft.com/office/officeart/2009/3/layout/CircleRelationship"/>
    <dgm:cxn modelId="{C607C0BF-E5E3-45B1-A7C2-B1613F5F96FD}" type="presParOf" srcId="{05EE4F7D-44FA-4A97-94CB-96227DF76E4D}" destId="{1E4C8596-8CB3-448C-8712-FA749DC65D84}" srcOrd="1" destOrd="0" presId="urn:microsoft.com/office/officeart/2009/3/layout/CircleRelationship"/>
    <dgm:cxn modelId="{186A4E76-9B08-4540-8F3E-1C5850BE6176}" type="presParOf" srcId="{05EE4F7D-44FA-4A97-94CB-96227DF76E4D}" destId="{FA00AA4F-6DFD-4D77-BDEB-21C08BAD1DF7}" srcOrd="2" destOrd="0" presId="urn:microsoft.com/office/officeart/2009/3/layout/CircleRelationship"/>
    <dgm:cxn modelId="{5DFF6C9D-3024-4E11-B513-BDF27094B320}" type="presParOf" srcId="{05EE4F7D-44FA-4A97-94CB-96227DF76E4D}" destId="{38BD3DCA-D691-4221-AAD4-A3ABE2D5DFB0}" srcOrd="3" destOrd="0" presId="urn:microsoft.com/office/officeart/2009/3/layout/CircleRelationship"/>
    <dgm:cxn modelId="{08BE4E94-E726-4488-80DD-E3C2EB6A9399}" type="presParOf" srcId="{05EE4F7D-44FA-4A97-94CB-96227DF76E4D}" destId="{469382F2-A211-406C-A3F0-07DFCE7EB149}" srcOrd="4" destOrd="0" presId="urn:microsoft.com/office/officeart/2009/3/layout/CircleRelationship"/>
    <dgm:cxn modelId="{D3D55A61-FF51-4FD6-9746-5DBDD7D49E15}" type="presParOf" srcId="{05EE4F7D-44FA-4A97-94CB-96227DF76E4D}" destId="{2CE58A22-D86E-47B3-9497-B9B40869D643}" srcOrd="5" destOrd="0" presId="urn:microsoft.com/office/officeart/2009/3/layout/CircleRelationship"/>
    <dgm:cxn modelId="{062C2162-7A78-4E7A-81A8-DE2E26AECDFD}" type="presParOf" srcId="{05EE4F7D-44FA-4A97-94CB-96227DF76E4D}" destId="{166C720C-2E95-497D-8807-45E9D545EA2B}" srcOrd="6" destOrd="0" presId="urn:microsoft.com/office/officeart/2009/3/layout/CircleRelationship"/>
    <dgm:cxn modelId="{33DEAE0F-5282-4C7C-B769-B05B0C1640C4}" type="presParOf" srcId="{05EE4F7D-44FA-4A97-94CB-96227DF76E4D}" destId="{DFC260B6-D146-47FC-BD81-5722ECC72A43}" srcOrd="7" destOrd="0" presId="urn:microsoft.com/office/officeart/2009/3/layout/CircleRelationship"/>
    <dgm:cxn modelId="{C87E0609-AEEC-4333-AB6E-06D814433FD5}" type="presParOf" srcId="{05EE4F7D-44FA-4A97-94CB-96227DF76E4D}" destId="{FB0EFE17-6AA9-47CC-9107-256682DE0516}" srcOrd="8" destOrd="0" presId="urn:microsoft.com/office/officeart/2009/3/layout/CircleRelationship"/>
    <dgm:cxn modelId="{152D9E9F-2D09-4E2A-AED4-4BABC9BD529C}" type="presParOf" srcId="{FB0EFE17-6AA9-47CC-9107-256682DE0516}" destId="{AEF1D70F-B474-4A57-95A3-5EA8EB828673}" srcOrd="0" destOrd="0" presId="urn:microsoft.com/office/officeart/2009/3/layout/CircleRelationship"/>
    <dgm:cxn modelId="{B8BEE1EA-529E-4B49-BAB3-0AB0361E3D00}" type="presParOf" srcId="{05EE4F7D-44FA-4A97-94CB-96227DF76E4D}" destId="{0B5BD0F3-CC94-4254-9F55-DC446977C6B9}" srcOrd="9" destOrd="0" presId="urn:microsoft.com/office/officeart/2009/3/layout/CircleRelationship"/>
    <dgm:cxn modelId="{8F4A6788-701D-45FE-BBB9-063F6B3BF26D}" type="presParOf" srcId="{0B5BD0F3-CC94-4254-9F55-DC446977C6B9}" destId="{E0EB0761-FAC9-4845-AE66-8AFE44AED89E}" srcOrd="0" destOrd="0" presId="urn:microsoft.com/office/officeart/2009/3/layout/CircleRelationship"/>
    <dgm:cxn modelId="{5CE74FB2-4727-4605-A59C-D61454AD9390}" type="presParOf" srcId="{05EE4F7D-44FA-4A97-94CB-96227DF76E4D}" destId="{65456D28-3A65-420A-9BA2-464D89B010B6}" srcOrd="10" destOrd="0" presId="urn:microsoft.com/office/officeart/2009/3/layout/CircleRelationship"/>
    <dgm:cxn modelId="{3E7F302B-8755-487E-8B64-EEE8431C64C5}" type="presParOf" srcId="{05EE4F7D-44FA-4A97-94CB-96227DF76E4D}" destId="{15FE50AD-86D1-4F0C-B31E-864405E72058}" srcOrd="11" destOrd="0" presId="urn:microsoft.com/office/officeart/2009/3/layout/CircleRelationship"/>
    <dgm:cxn modelId="{B340CF45-F9D8-4FAA-BECA-97D9BEEF4695}" type="presParOf" srcId="{15FE50AD-86D1-4F0C-B31E-864405E72058}" destId="{AD34D763-3237-433E-A347-B5A9306C696E}" srcOrd="0" destOrd="0" presId="urn:microsoft.com/office/officeart/2009/3/layout/CircleRelationship"/>
    <dgm:cxn modelId="{A5DDC64C-ADA9-4D6D-BC12-C700C8A36009}" type="presParOf" srcId="{05EE4F7D-44FA-4A97-94CB-96227DF76E4D}" destId="{EC3B284E-45A3-460B-99E3-7F51BCBBEFA1}" srcOrd="12" destOrd="0" presId="urn:microsoft.com/office/officeart/2009/3/layout/CircleRelationship"/>
    <dgm:cxn modelId="{8453EBFC-80F1-4AD7-99DC-103AC5860CAB}" type="presParOf" srcId="{EC3B284E-45A3-460B-99E3-7F51BCBBEFA1}" destId="{33CFA1FA-9185-4EBE-8427-11813801C67A}" srcOrd="0" destOrd="0" presId="urn:microsoft.com/office/officeart/2009/3/layout/CircleRelationship"/>
    <dgm:cxn modelId="{04DF59D6-F9E3-4AE7-BCA3-B679E91E6105}" type="presParOf" srcId="{05EE4F7D-44FA-4A97-94CB-96227DF76E4D}" destId="{FA2BAB6D-CC2E-4A93-901C-CEEA2031D5C2}" srcOrd="13" destOrd="0" presId="urn:microsoft.com/office/officeart/2009/3/layout/CircleRelationship"/>
    <dgm:cxn modelId="{A233013C-985B-419B-9E84-B66986CCD212}" type="presParOf" srcId="{FA2BAB6D-CC2E-4A93-901C-CEEA2031D5C2}" destId="{2E82B44B-98F1-4D8E-8E32-6ECDDF44385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48A5C3-73A8-4867-A0D1-9607D6616ABD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3E3E6D8-62D4-4E78-A116-B42069030997}">
      <dgm:prSet phldrT="[Текст]" custT="1"/>
      <dgm:spPr/>
      <dgm:t>
        <a:bodyPr/>
        <a:lstStyle/>
        <a:p>
          <a:r>
            <a: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Оборудование на сумму </a:t>
          </a:r>
        </a:p>
        <a:p>
          <a:r>
            <a: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 782 тыс. руб.</a:t>
          </a:r>
        </a:p>
      </dgm:t>
    </dgm:pt>
    <dgm:pt modelId="{361A92B4-16A0-41F9-8A8F-80B65361DAD4}" type="parTrans" cxnId="{45C06506-FFBF-4BCB-AC7F-E24FD24C640D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E142882-E8DA-4CB8-A4D7-0CA90BDFA57C}" type="sibTrans" cxnId="{45C06506-FFBF-4BCB-AC7F-E24FD24C640D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6AB649-DE98-40F1-85FA-FB002C574E92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Оказано услуг – 578, </a:t>
          </a:r>
          <a:b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получено 359 телят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27A54D-A07C-4CED-A70A-FDA36428BD95}" type="parTrans" cxnId="{FF87C758-48DD-42A8-81B5-0BE531E43E39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2BAA2E-E953-44BB-A31F-17ED2467F225}" type="sibTrans" cxnId="{FF87C758-48DD-42A8-81B5-0BE531E43E39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35CF24-7FB3-4E03-B27D-498B6FA76818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Оказано услуг по обрезке копыт - 431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73FF64-7875-492D-97F3-3FA95D6F667F}" type="parTrans" cxnId="{645B59EB-FE0D-4F6B-AB02-085C61A37156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868C8C-FC27-4F4D-BD71-72AF11926BF2}" type="sibTrans" cxnId="{645B59EB-FE0D-4F6B-AB02-085C61A37156}">
      <dgm:prSet/>
      <dgm:spPr/>
      <dgm:t>
        <a:bodyPr/>
        <a:lstStyle/>
        <a:p>
          <a:endParaRPr lang="ru-RU" sz="36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A19D37-CA4A-425E-9C34-67198B392767}" type="pres">
      <dgm:prSet presAssocID="{2248A5C3-73A8-4867-A0D1-9607D6616A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E8512-D862-4C90-BBE2-BD7400A99E97}" type="pres">
      <dgm:prSet presAssocID="{A3E3E6D8-62D4-4E78-A116-B42069030997}" presName="parentLin" presStyleCnt="0"/>
      <dgm:spPr/>
    </dgm:pt>
    <dgm:pt modelId="{8D1DF21D-DFB2-449A-BA86-0F6C3DAF8E7A}" type="pres">
      <dgm:prSet presAssocID="{A3E3E6D8-62D4-4E78-A116-B4206903099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84A30F6-B2C4-4124-8F83-BE6FE39D199E}" type="pres">
      <dgm:prSet presAssocID="{A3E3E6D8-62D4-4E78-A116-B42069030997}" presName="parentText" presStyleLbl="node1" presStyleIdx="0" presStyleCnt="3" custScaleX="1305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51A29-7D48-42B8-92B2-C5E4F538326F}" type="pres">
      <dgm:prSet presAssocID="{A3E3E6D8-62D4-4E78-A116-B42069030997}" presName="negativeSpace" presStyleCnt="0"/>
      <dgm:spPr/>
    </dgm:pt>
    <dgm:pt modelId="{F2305F0B-5252-4A29-82B4-539BAACF07B5}" type="pres">
      <dgm:prSet presAssocID="{A3E3E6D8-62D4-4E78-A116-B42069030997}" presName="childText" presStyleLbl="conFgAcc1" presStyleIdx="0" presStyleCnt="3">
        <dgm:presLayoutVars>
          <dgm:bulletEnabled val="1"/>
        </dgm:presLayoutVars>
      </dgm:prSet>
      <dgm:spPr/>
    </dgm:pt>
    <dgm:pt modelId="{7474C545-E035-4A48-80BF-433AEA54DC57}" type="pres">
      <dgm:prSet presAssocID="{CE142882-E8DA-4CB8-A4D7-0CA90BDFA57C}" presName="spaceBetweenRectangles" presStyleCnt="0"/>
      <dgm:spPr/>
    </dgm:pt>
    <dgm:pt modelId="{3894536E-8B78-4EF0-BD2D-35CC03B34655}" type="pres">
      <dgm:prSet presAssocID="{146AB649-DE98-40F1-85FA-FB002C574E92}" presName="parentLin" presStyleCnt="0"/>
      <dgm:spPr/>
    </dgm:pt>
    <dgm:pt modelId="{BC6CEE54-869F-4BD7-B1AC-E4342617B05F}" type="pres">
      <dgm:prSet presAssocID="{146AB649-DE98-40F1-85FA-FB002C574E9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7073E40-7C4B-4843-8953-0B3ACA3476E4}" type="pres">
      <dgm:prSet presAssocID="{146AB649-DE98-40F1-85FA-FB002C574E92}" presName="parentText" presStyleLbl="node1" presStyleIdx="1" presStyleCnt="3" custScaleX="130577" custLinFactNeighborX="23077" custLinFactNeighborY="-34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3194F-E143-4DE6-941B-FD25EB7F3013}" type="pres">
      <dgm:prSet presAssocID="{146AB649-DE98-40F1-85FA-FB002C574E92}" presName="negativeSpace" presStyleCnt="0"/>
      <dgm:spPr/>
    </dgm:pt>
    <dgm:pt modelId="{87E59A70-4A67-415E-880D-439B1DDCAB3B}" type="pres">
      <dgm:prSet presAssocID="{146AB649-DE98-40F1-85FA-FB002C574E92}" presName="childText" presStyleLbl="conFgAcc1" presStyleIdx="1" presStyleCnt="3">
        <dgm:presLayoutVars>
          <dgm:bulletEnabled val="1"/>
        </dgm:presLayoutVars>
      </dgm:prSet>
      <dgm:spPr/>
    </dgm:pt>
    <dgm:pt modelId="{E90635CC-B5CA-4818-98B6-C08B922E9CB9}" type="pres">
      <dgm:prSet presAssocID="{352BAA2E-E953-44BB-A31F-17ED2467F225}" presName="spaceBetweenRectangles" presStyleCnt="0"/>
      <dgm:spPr/>
    </dgm:pt>
    <dgm:pt modelId="{E039A34F-2C30-4695-B020-F7272D38BEBD}" type="pres">
      <dgm:prSet presAssocID="{1E35CF24-7FB3-4E03-B27D-498B6FA76818}" presName="parentLin" presStyleCnt="0"/>
      <dgm:spPr/>
    </dgm:pt>
    <dgm:pt modelId="{1329751E-4569-42ED-8DB5-B0926832B546}" type="pres">
      <dgm:prSet presAssocID="{1E35CF24-7FB3-4E03-B27D-498B6FA7681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F0B6776-CE90-4D9A-B10F-B4CB590D2421}" type="pres">
      <dgm:prSet presAssocID="{1E35CF24-7FB3-4E03-B27D-498B6FA76818}" presName="parentText" presStyleLbl="node1" presStyleIdx="2" presStyleCnt="3" custScaleX="130577" custLinFactNeighborX="23077" custLinFactNeighborY="-34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C3DF6-02CC-49C3-BE3C-554CA5F778A7}" type="pres">
      <dgm:prSet presAssocID="{1E35CF24-7FB3-4E03-B27D-498B6FA76818}" presName="negativeSpace" presStyleCnt="0"/>
      <dgm:spPr/>
    </dgm:pt>
    <dgm:pt modelId="{B60606FF-C90A-4BFF-9BB4-7357B8254E01}" type="pres">
      <dgm:prSet presAssocID="{1E35CF24-7FB3-4E03-B27D-498B6FA7681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45B59EB-FE0D-4F6B-AB02-085C61A37156}" srcId="{2248A5C3-73A8-4867-A0D1-9607D6616ABD}" destId="{1E35CF24-7FB3-4E03-B27D-498B6FA76818}" srcOrd="2" destOrd="0" parTransId="{B973FF64-7875-492D-97F3-3FA95D6F667F}" sibTransId="{33868C8C-FC27-4F4D-BD71-72AF11926BF2}"/>
    <dgm:cxn modelId="{17F72159-3C26-46D3-AE58-CDD31D462C92}" type="presOf" srcId="{146AB649-DE98-40F1-85FA-FB002C574E92}" destId="{BC6CEE54-869F-4BD7-B1AC-E4342617B05F}" srcOrd="0" destOrd="0" presId="urn:microsoft.com/office/officeart/2005/8/layout/list1"/>
    <dgm:cxn modelId="{79CB1529-7B36-4A7E-B3A8-27BECE54140F}" type="presOf" srcId="{A3E3E6D8-62D4-4E78-A116-B42069030997}" destId="{A84A30F6-B2C4-4124-8F83-BE6FE39D199E}" srcOrd="1" destOrd="0" presId="urn:microsoft.com/office/officeart/2005/8/layout/list1"/>
    <dgm:cxn modelId="{56B66D6C-E8AA-4718-9A9F-55A20DB45F94}" type="presOf" srcId="{146AB649-DE98-40F1-85FA-FB002C574E92}" destId="{87073E40-7C4B-4843-8953-0B3ACA3476E4}" srcOrd="1" destOrd="0" presId="urn:microsoft.com/office/officeart/2005/8/layout/list1"/>
    <dgm:cxn modelId="{45C06506-FFBF-4BCB-AC7F-E24FD24C640D}" srcId="{2248A5C3-73A8-4867-A0D1-9607D6616ABD}" destId="{A3E3E6D8-62D4-4E78-A116-B42069030997}" srcOrd="0" destOrd="0" parTransId="{361A92B4-16A0-41F9-8A8F-80B65361DAD4}" sibTransId="{CE142882-E8DA-4CB8-A4D7-0CA90BDFA57C}"/>
    <dgm:cxn modelId="{41A9EB26-4E4A-40E9-9096-C1666F4AB011}" type="presOf" srcId="{A3E3E6D8-62D4-4E78-A116-B42069030997}" destId="{8D1DF21D-DFB2-449A-BA86-0F6C3DAF8E7A}" srcOrd="0" destOrd="0" presId="urn:microsoft.com/office/officeart/2005/8/layout/list1"/>
    <dgm:cxn modelId="{48A34229-C0C9-48B8-AECC-A245BFFAF9A3}" type="presOf" srcId="{1E35CF24-7FB3-4E03-B27D-498B6FA76818}" destId="{1329751E-4569-42ED-8DB5-B0926832B546}" srcOrd="0" destOrd="0" presId="urn:microsoft.com/office/officeart/2005/8/layout/list1"/>
    <dgm:cxn modelId="{B169D6A4-56B5-4ACB-B7EA-22C8D3BFDD94}" type="presOf" srcId="{1E35CF24-7FB3-4E03-B27D-498B6FA76818}" destId="{3F0B6776-CE90-4D9A-B10F-B4CB590D2421}" srcOrd="1" destOrd="0" presId="urn:microsoft.com/office/officeart/2005/8/layout/list1"/>
    <dgm:cxn modelId="{D75E4AED-3126-4CDF-B7F9-D0265A5A52D1}" type="presOf" srcId="{2248A5C3-73A8-4867-A0D1-9607D6616ABD}" destId="{AAA19D37-CA4A-425E-9C34-67198B392767}" srcOrd="0" destOrd="0" presId="urn:microsoft.com/office/officeart/2005/8/layout/list1"/>
    <dgm:cxn modelId="{FF87C758-48DD-42A8-81B5-0BE531E43E39}" srcId="{2248A5C3-73A8-4867-A0D1-9607D6616ABD}" destId="{146AB649-DE98-40F1-85FA-FB002C574E92}" srcOrd="1" destOrd="0" parTransId="{2227A54D-A07C-4CED-A70A-FDA36428BD95}" sibTransId="{352BAA2E-E953-44BB-A31F-17ED2467F225}"/>
    <dgm:cxn modelId="{85E3C2B4-349C-40FD-9E0D-3336AF06D7E0}" type="presParOf" srcId="{AAA19D37-CA4A-425E-9C34-67198B392767}" destId="{05CE8512-D862-4C90-BBE2-BD7400A99E97}" srcOrd="0" destOrd="0" presId="urn:microsoft.com/office/officeart/2005/8/layout/list1"/>
    <dgm:cxn modelId="{4AF19EC7-A1F9-487D-B926-51F6F7C6575B}" type="presParOf" srcId="{05CE8512-D862-4C90-BBE2-BD7400A99E97}" destId="{8D1DF21D-DFB2-449A-BA86-0F6C3DAF8E7A}" srcOrd="0" destOrd="0" presId="urn:microsoft.com/office/officeart/2005/8/layout/list1"/>
    <dgm:cxn modelId="{0F286047-B252-47BA-AF90-CB53EBCB573A}" type="presParOf" srcId="{05CE8512-D862-4C90-BBE2-BD7400A99E97}" destId="{A84A30F6-B2C4-4124-8F83-BE6FE39D199E}" srcOrd="1" destOrd="0" presId="urn:microsoft.com/office/officeart/2005/8/layout/list1"/>
    <dgm:cxn modelId="{B97B1565-5CEF-4F2F-B91A-71D30991F40C}" type="presParOf" srcId="{AAA19D37-CA4A-425E-9C34-67198B392767}" destId="{8EE51A29-7D48-42B8-92B2-C5E4F538326F}" srcOrd="1" destOrd="0" presId="urn:microsoft.com/office/officeart/2005/8/layout/list1"/>
    <dgm:cxn modelId="{F25F0518-8350-4739-BBE9-EDD83365D8B3}" type="presParOf" srcId="{AAA19D37-CA4A-425E-9C34-67198B392767}" destId="{F2305F0B-5252-4A29-82B4-539BAACF07B5}" srcOrd="2" destOrd="0" presId="urn:microsoft.com/office/officeart/2005/8/layout/list1"/>
    <dgm:cxn modelId="{AF96C672-9BED-4F71-8361-A3925D3E6AA9}" type="presParOf" srcId="{AAA19D37-CA4A-425E-9C34-67198B392767}" destId="{7474C545-E035-4A48-80BF-433AEA54DC57}" srcOrd="3" destOrd="0" presId="urn:microsoft.com/office/officeart/2005/8/layout/list1"/>
    <dgm:cxn modelId="{6EBD1EE5-ABBA-4305-A1DC-0F48A6F1242C}" type="presParOf" srcId="{AAA19D37-CA4A-425E-9C34-67198B392767}" destId="{3894536E-8B78-4EF0-BD2D-35CC03B34655}" srcOrd="4" destOrd="0" presId="urn:microsoft.com/office/officeart/2005/8/layout/list1"/>
    <dgm:cxn modelId="{72553D44-0F3B-4DCB-A6E6-CE424CD1E38F}" type="presParOf" srcId="{3894536E-8B78-4EF0-BD2D-35CC03B34655}" destId="{BC6CEE54-869F-4BD7-B1AC-E4342617B05F}" srcOrd="0" destOrd="0" presId="urn:microsoft.com/office/officeart/2005/8/layout/list1"/>
    <dgm:cxn modelId="{A42047B6-2C19-42B9-BCFF-6B536388A768}" type="presParOf" srcId="{3894536E-8B78-4EF0-BD2D-35CC03B34655}" destId="{87073E40-7C4B-4843-8953-0B3ACA3476E4}" srcOrd="1" destOrd="0" presId="urn:microsoft.com/office/officeart/2005/8/layout/list1"/>
    <dgm:cxn modelId="{04E08325-BE8C-4EC4-8B4F-740CF7EB0F92}" type="presParOf" srcId="{AAA19D37-CA4A-425E-9C34-67198B392767}" destId="{D7E3194F-E143-4DE6-941B-FD25EB7F3013}" srcOrd="5" destOrd="0" presId="urn:microsoft.com/office/officeart/2005/8/layout/list1"/>
    <dgm:cxn modelId="{1F469662-ECA0-4FEB-8E5D-DA443A587A5D}" type="presParOf" srcId="{AAA19D37-CA4A-425E-9C34-67198B392767}" destId="{87E59A70-4A67-415E-880D-439B1DDCAB3B}" srcOrd="6" destOrd="0" presId="urn:microsoft.com/office/officeart/2005/8/layout/list1"/>
    <dgm:cxn modelId="{C5525C8C-A0EA-4D5C-87AE-B7BE9A7ACD45}" type="presParOf" srcId="{AAA19D37-CA4A-425E-9C34-67198B392767}" destId="{E90635CC-B5CA-4818-98B6-C08B922E9CB9}" srcOrd="7" destOrd="0" presId="urn:microsoft.com/office/officeart/2005/8/layout/list1"/>
    <dgm:cxn modelId="{DAE1C913-9FEE-4C76-BDB9-4D21FB1005F6}" type="presParOf" srcId="{AAA19D37-CA4A-425E-9C34-67198B392767}" destId="{E039A34F-2C30-4695-B020-F7272D38BEBD}" srcOrd="8" destOrd="0" presId="urn:microsoft.com/office/officeart/2005/8/layout/list1"/>
    <dgm:cxn modelId="{2903AB11-AC63-4138-8AFF-037E07CADF02}" type="presParOf" srcId="{E039A34F-2C30-4695-B020-F7272D38BEBD}" destId="{1329751E-4569-42ED-8DB5-B0926832B546}" srcOrd="0" destOrd="0" presId="urn:microsoft.com/office/officeart/2005/8/layout/list1"/>
    <dgm:cxn modelId="{7061FE58-E609-4A0C-AC34-AA44A3036804}" type="presParOf" srcId="{E039A34F-2C30-4695-B020-F7272D38BEBD}" destId="{3F0B6776-CE90-4D9A-B10F-B4CB590D2421}" srcOrd="1" destOrd="0" presId="urn:microsoft.com/office/officeart/2005/8/layout/list1"/>
    <dgm:cxn modelId="{2C4BA93F-87DA-4ADF-84E0-4F127468D246}" type="presParOf" srcId="{AAA19D37-CA4A-425E-9C34-67198B392767}" destId="{09BC3DF6-02CC-49C3-BE3C-554CA5F778A7}" srcOrd="9" destOrd="0" presId="urn:microsoft.com/office/officeart/2005/8/layout/list1"/>
    <dgm:cxn modelId="{F70CD4A7-EC18-4985-88A8-C84B279BF574}" type="presParOf" srcId="{AAA19D37-CA4A-425E-9C34-67198B392767}" destId="{B60606FF-C90A-4BFF-9BB4-7357B8254E0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88BC3E-A127-4280-94E2-83BEF72AB0E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D4844B-2C36-42B3-B8FD-17605F6E18D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трудоустроенных выпускников:</a:t>
          </a:r>
          <a:endParaRPr lang="ru-RU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8374AC7-9FDF-472B-A3D0-599D8A790DE8}" type="parTrans" cxnId="{2F60E19D-5743-4B10-966E-CB2BAD638267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A49997-1A0B-4D3D-B604-FAA254F2FC86}" type="sibTrans" cxnId="{2F60E19D-5743-4B10-966E-CB2BAD638267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5744EA-EDE4-4D72-8A28-42E205C95886}">
      <dgm:prSet phldrT="[Текст]" custT="1"/>
      <dgm:spPr/>
      <dgm:t>
        <a:bodyPr/>
        <a:lstStyle/>
        <a:p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Санкт-Петербургский государственный университет ветеринарной медицины </a:t>
          </a:r>
          <a:b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 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459354-963C-4A54-96B7-726F52D1B2FC}" type="parTrans" cxnId="{DA68DE47-59DC-46B4-AB6F-D33B057BFB78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F61CE1-F7D8-4354-95FD-11ECBC278DD7}" type="sibTrans" cxnId="{DA68DE47-59DC-46B4-AB6F-D33B057BFB78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449AED-CAB8-42F7-94E8-F0D86CDAF906}">
      <dgm:prSet phldrT="[Текст]" custT="1"/>
      <dgm:spPr/>
      <dgm:t>
        <a:bodyPr/>
        <a:lstStyle/>
        <a:p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ЛО «</a:t>
          </a:r>
          <a:r>
            <a:rPr lang="ru-RU" sz="1600" b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Беседский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600" b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сельсохозяйственный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техникум» </a:t>
          </a: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человек</a:t>
          </a:r>
          <a:endParaRPr lang="ru-RU" sz="16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0E8D9A-EEFF-4DEF-88A6-E22EAE148A73}" type="parTrans" cxnId="{8E08E5B3-F640-41B2-AF21-76016380DC81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82CB98-35FA-4E29-803C-768675BF850C}" type="sibTrans" cxnId="{8E08E5B3-F640-41B2-AF21-76016380DC81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F5436A7-2914-4129-89AB-6BF012F6D354}">
      <dgm:prSet phldrT="[Текст]" custT="1"/>
      <dgm:spPr/>
      <dgm:t>
        <a:bodyPr/>
        <a:lstStyle/>
        <a:p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ЛО «</a:t>
          </a:r>
          <a:r>
            <a:rPr lang="ru-RU" sz="1600" b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Кингисеппский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колледж технологии и сервиса» </a:t>
          </a: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57189A5-4A3F-49DD-B29B-1ADD4E30B4DF}" type="parTrans" cxnId="{D2B7ED00-444E-4B92-B859-3B54207C5917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1E7330-28B0-4BDC-966B-46332224AB66}" type="sibTrans" cxnId="{D2B7ED00-444E-4B92-B859-3B54207C5917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2C17D9-0CD3-46DC-99E5-563B8A7AC8F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Калининградской области «Колледж </a:t>
          </a:r>
          <a:r>
            <a:rPr lang="ru-RU" sz="1600" b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агротехнологий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 </a:t>
          </a:r>
          <a:r>
            <a:rPr lang="ru-RU" sz="1600" b="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природообустройства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» </a:t>
          </a:r>
        </a:p>
        <a:p>
          <a:pPr>
            <a:spcAft>
              <a:spcPts val="0"/>
            </a:spcAft>
          </a:pP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 </a:t>
          </a:r>
          <a:r>
            <a:rPr lang="ru-RU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3EC9C3-8E11-46A2-8CCD-97A05C9705E7}" type="parTrans" cxnId="{FCDB547A-731B-4CCB-86ED-01D4DEA84488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467ACA-4E25-4981-8577-2BC42D0FE036}" type="sibTrans" cxnId="{FCDB547A-731B-4CCB-86ED-01D4DEA84488}">
      <dgm:prSet/>
      <dgm:spPr/>
      <dgm:t>
        <a:bodyPr/>
        <a:lstStyle/>
        <a:p>
          <a:endParaRPr lang="ru-RU" sz="1400" b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0AC991-FA2B-4075-9B65-434506C95863}" type="pres">
      <dgm:prSet presAssocID="{5C88BC3E-A127-4280-94E2-83BEF72AB0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523B7B-F391-4BA8-BCBC-F5A9501F1FC5}" type="pres">
      <dgm:prSet presAssocID="{54D4844B-2C36-42B3-B8FD-17605F6E18DA}" presName="root" presStyleCnt="0"/>
      <dgm:spPr/>
    </dgm:pt>
    <dgm:pt modelId="{0843E8F4-665F-4A23-BB61-5CA04790B7A9}" type="pres">
      <dgm:prSet presAssocID="{54D4844B-2C36-42B3-B8FD-17605F6E18DA}" presName="rootComposite" presStyleCnt="0"/>
      <dgm:spPr/>
    </dgm:pt>
    <dgm:pt modelId="{48E21828-DE77-4FDD-A07A-DB4D32EAB904}" type="pres">
      <dgm:prSet presAssocID="{54D4844B-2C36-42B3-B8FD-17605F6E18DA}" presName="rootText" presStyleLbl="node1" presStyleIdx="0" presStyleCnt="1" custScaleX="211630" custScaleY="117864"/>
      <dgm:spPr/>
      <dgm:t>
        <a:bodyPr/>
        <a:lstStyle/>
        <a:p>
          <a:endParaRPr lang="ru-RU"/>
        </a:p>
      </dgm:t>
    </dgm:pt>
    <dgm:pt modelId="{60F0ADC6-FEF5-4E54-89A2-B52CDCB54877}" type="pres">
      <dgm:prSet presAssocID="{54D4844B-2C36-42B3-B8FD-17605F6E18DA}" presName="rootConnector" presStyleLbl="node1" presStyleIdx="0" presStyleCnt="1"/>
      <dgm:spPr/>
      <dgm:t>
        <a:bodyPr/>
        <a:lstStyle/>
        <a:p>
          <a:endParaRPr lang="ru-RU"/>
        </a:p>
      </dgm:t>
    </dgm:pt>
    <dgm:pt modelId="{992C8967-8F76-46F8-AEE5-7AB4D888CB38}" type="pres">
      <dgm:prSet presAssocID="{54D4844B-2C36-42B3-B8FD-17605F6E18DA}" presName="childShape" presStyleCnt="0"/>
      <dgm:spPr/>
    </dgm:pt>
    <dgm:pt modelId="{DA843437-CC2E-42A3-824C-C6212AF2B39D}" type="pres">
      <dgm:prSet presAssocID="{9A459354-963C-4A54-96B7-726F52D1B2FC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68339C4-7DE8-41DB-805F-2FB10E9F8F53}" type="pres">
      <dgm:prSet presAssocID="{DD5744EA-EDE4-4D72-8A28-42E205C95886}" presName="childText" presStyleLbl="bgAcc1" presStyleIdx="0" presStyleCnt="4" custScaleX="269268" custScaleY="118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3340C-B9D2-4289-97C4-C88407D59A18}" type="pres">
      <dgm:prSet presAssocID="{470E8D9A-EEFF-4DEF-88A6-E22EAE148A73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F3D7867-5D15-496A-A96F-BF01881A8888}" type="pres">
      <dgm:prSet presAssocID="{FD449AED-CAB8-42F7-94E8-F0D86CDAF906}" presName="childText" presStyleLbl="bgAcc1" presStyleIdx="1" presStyleCnt="4" custScaleX="270459" custLinFactNeighborX="-1956" custLinFactNeighborY="1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AF7CD-6777-4BAC-A5AC-DAFAC187644B}" type="pres">
      <dgm:prSet presAssocID="{C57189A5-4A3F-49DD-B29B-1ADD4E30B4DF}" presName="Name13" presStyleLbl="parChTrans1D2" presStyleIdx="2" presStyleCnt="4"/>
      <dgm:spPr/>
      <dgm:t>
        <a:bodyPr/>
        <a:lstStyle/>
        <a:p>
          <a:endParaRPr lang="ru-RU"/>
        </a:p>
      </dgm:t>
    </dgm:pt>
    <dgm:pt modelId="{1F2F8F89-2E26-4B00-AC47-18F52A99E572}" type="pres">
      <dgm:prSet presAssocID="{6F5436A7-2914-4129-89AB-6BF012F6D354}" presName="childText" presStyleLbl="bgAcc1" presStyleIdx="2" presStyleCnt="4" custScaleX="266825" custLinFactNeighborX="322" custLinFactNeighborY="-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77444-F341-405D-ADCD-C3FD5ACF9C23}" type="pres">
      <dgm:prSet presAssocID="{483EC9C3-8E11-46A2-8CCD-97A05C9705E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73159517-E0F5-4142-9A65-70044A5056BC}" type="pres">
      <dgm:prSet presAssocID="{602C17D9-0CD3-46DC-99E5-563B8A7AC8FD}" presName="childText" presStyleLbl="bgAcc1" presStyleIdx="3" presStyleCnt="4" custScaleX="270459" custScaleY="127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E55B8-1B17-4942-8E33-A13E0BFC6129}" type="presOf" srcId="{C57189A5-4A3F-49DD-B29B-1ADD4E30B4DF}" destId="{C48AF7CD-6777-4BAC-A5AC-DAFAC187644B}" srcOrd="0" destOrd="0" presId="urn:microsoft.com/office/officeart/2005/8/layout/hierarchy3"/>
    <dgm:cxn modelId="{A93C0BEC-EABC-4083-90D3-5B5507CF793B}" type="presOf" srcId="{DD5744EA-EDE4-4D72-8A28-42E205C95886}" destId="{268339C4-7DE8-41DB-805F-2FB10E9F8F53}" srcOrd="0" destOrd="0" presId="urn:microsoft.com/office/officeart/2005/8/layout/hierarchy3"/>
    <dgm:cxn modelId="{BF15A86C-96BD-4F4D-B093-5549838D721C}" type="presOf" srcId="{54D4844B-2C36-42B3-B8FD-17605F6E18DA}" destId="{48E21828-DE77-4FDD-A07A-DB4D32EAB904}" srcOrd="0" destOrd="0" presId="urn:microsoft.com/office/officeart/2005/8/layout/hierarchy3"/>
    <dgm:cxn modelId="{AE0D7953-6FDA-493E-AE76-4615469231E2}" type="presOf" srcId="{602C17D9-0CD3-46DC-99E5-563B8A7AC8FD}" destId="{73159517-E0F5-4142-9A65-70044A5056BC}" srcOrd="0" destOrd="0" presId="urn:microsoft.com/office/officeart/2005/8/layout/hierarchy3"/>
    <dgm:cxn modelId="{2F60E19D-5743-4B10-966E-CB2BAD638267}" srcId="{5C88BC3E-A127-4280-94E2-83BEF72AB0EF}" destId="{54D4844B-2C36-42B3-B8FD-17605F6E18DA}" srcOrd="0" destOrd="0" parTransId="{18374AC7-9FDF-472B-A3D0-599D8A790DE8}" sibTransId="{13A49997-1A0B-4D3D-B604-FAA254F2FC86}"/>
    <dgm:cxn modelId="{B3E02EAC-14F8-4019-A410-D4C497B3A0DD}" type="presOf" srcId="{470E8D9A-EEFF-4DEF-88A6-E22EAE148A73}" destId="{5383340C-B9D2-4289-97C4-C88407D59A18}" srcOrd="0" destOrd="0" presId="urn:microsoft.com/office/officeart/2005/8/layout/hierarchy3"/>
    <dgm:cxn modelId="{FCDB547A-731B-4CCB-86ED-01D4DEA84488}" srcId="{54D4844B-2C36-42B3-B8FD-17605F6E18DA}" destId="{602C17D9-0CD3-46DC-99E5-563B8A7AC8FD}" srcOrd="3" destOrd="0" parTransId="{483EC9C3-8E11-46A2-8CCD-97A05C9705E7}" sibTransId="{65467ACA-4E25-4981-8577-2BC42D0FE036}"/>
    <dgm:cxn modelId="{DA68DE47-59DC-46B4-AB6F-D33B057BFB78}" srcId="{54D4844B-2C36-42B3-B8FD-17605F6E18DA}" destId="{DD5744EA-EDE4-4D72-8A28-42E205C95886}" srcOrd="0" destOrd="0" parTransId="{9A459354-963C-4A54-96B7-726F52D1B2FC}" sibTransId="{36F61CE1-F7D8-4354-95FD-11ECBC278DD7}"/>
    <dgm:cxn modelId="{19F90912-20B0-42F6-844A-3C638F367D69}" type="presOf" srcId="{54D4844B-2C36-42B3-B8FD-17605F6E18DA}" destId="{60F0ADC6-FEF5-4E54-89A2-B52CDCB54877}" srcOrd="1" destOrd="0" presId="urn:microsoft.com/office/officeart/2005/8/layout/hierarchy3"/>
    <dgm:cxn modelId="{F987B850-73C7-42CF-80D8-F9D29C13A3E6}" type="presOf" srcId="{6F5436A7-2914-4129-89AB-6BF012F6D354}" destId="{1F2F8F89-2E26-4B00-AC47-18F52A99E572}" srcOrd="0" destOrd="0" presId="urn:microsoft.com/office/officeart/2005/8/layout/hierarchy3"/>
    <dgm:cxn modelId="{6735C75D-47FE-4DCF-89CE-174AD3C5D77A}" type="presOf" srcId="{5C88BC3E-A127-4280-94E2-83BEF72AB0EF}" destId="{7C0AC991-FA2B-4075-9B65-434506C95863}" srcOrd="0" destOrd="0" presId="urn:microsoft.com/office/officeart/2005/8/layout/hierarchy3"/>
    <dgm:cxn modelId="{727F68FE-066D-495D-BF9C-5862E79B8BB2}" type="presOf" srcId="{9A459354-963C-4A54-96B7-726F52D1B2FC}" destId="{DA843437-CC2E-42A3-824C-C6212AF2B39D}" srcOrd="0" destOrd="0" presId="urn:microsoft.com/office/officeart/2005/8/layout/hierarchy3"/>
    <dgm:cxn modelId="{D91FFDDA-16C5-4B63-828F-3E0879196A98}" type="presOf" srcId="{483EC9C3-8E11-46A2-8CCD-97A05C9705E7}" destId="{A6F77444-F341-405D-ADCD-C3FD5ACF9C23}" srcOrd="0" destOrd="0" presId="urn:microsoft.com/office/officeart/2005/8/layout/hierarchy3"/>
    <dgm:cxn modelId="{8E08E5B3-F640-41B2-AF21-76016380DC81}" srcId="{54D4844B-2C36-42B3-B8FD-17605F6E18DA}" destId="{FD449AED-CAB8-42F7-94E8-F0D86CDAF906}" srcOrd="1" destOrd="0" parTransId="{470E8D9A-EEFF-4DEF-88A6-E22EAE148A73}" sibTransId="{4E82CB98-35FA-4E29-803C-768675BF850C}"/>
    <dgm:cxn modelId="{F6CB20B8-78CB-469E-A7C8-DFCB33456823}" type="presOf" srcId="{FD449AED-CAB8-42F7-94E8-F0D86CDAF906}" destId="{0F3D7867-5D15-496A-A96F-BF01881A8888}" srcOrd="0" destOrd="0" presId="urn:microsoft.com/office/officeart/2005/8/layout/hierarchy3"/>
    <dgm:cxn modelId="{D2B7ED00-444E-4B92-B859-3B54207C5917}" srcId="{54D4844B-2C36-42B3-B8FD-17605F6E18DA}" destId="{6F5436A7-2914-4129-89AB-6BF012F6D354}" srcOrd="2" destOrd="0" parTransId="{C57189A5-4A3F-49DD-B29B-1ADD4E30B4DF}" sibTransId="{9A1E7330-28B0-4BDC-966B-46332224AB66}"/>
    <dgm:cxn modelId="{BF19E36D-F307-43A2-B19E-C87DA738AF23}" type="presParOf" srcId="{7C0AC991-FA2B-4075-9B65-434506C95863}" destId="{F3523B7B-F391-4BA8-BCBC-F5A9501F1FC5}" srcOrd="0" destOrd="0" presId="urn:microsoft.com/office/officeart/2005/8/layout/hierarchy3"/>
    <dgm:cxn modelId="{13E6858F-5708-4794-9A92-02FAFFAB9BC9}" type="presParOf" srcId="{F3523B7B-F391-4BA8-BCBC-F5A9501F1FC5}" destId="{0843E8F4-665F-4A23-BB61-5CA04790B7A9}" srcOrd="0" destOrd="0" presId="urn:microsoft.com/office/officeart/2005/8/layout/hierarchy3"/>
    <dgm:cxn modelId="{22580E1C-714E-4EED-8AA6-849B05CEF2E6}" type="presParOf" srcId="{0843E8F4-665F-4A23-BB61-5CA04790B7A9}" destId="{48E21828-DE77-4FDD-A07A-DB4D32EAB904}" srcOrd="0" destOrd="0" presId="urn:microsoft.com/office/officeart/2005/8/layout/hierarchy3"/>
    <dgm:cxn modelId="{89DC8BE7-BF4B-4A63-8C6C-55859D38DBB5}" type="presParOf" srcId="{0843E8F4-665F-4A23-BB61-5CA04790B7A9}" destId="{60F0ADC6-FEF5-4E54-89A2-B52CDCB54877}" srcOrd="1" destOrd="0" presId="urn:microsoft.com/office/officeart/2005/8/layout/hierarchy3"/>
    <dgm:cxn modelId="{EF666571-30DD-4BD7-904A-8A950C96AE01}" type="presParOf" srcId="{F3523B7B-F391-4BA8-BCBC-F5A9501F1FC5}" destId="{992C8967-8F76-46F8-AEE5-7AB4D888CB38}" srcOrd="1" destOrd="0" presId="urn:microsoft.com/office/officeart/2005/8/layout/hierarchy3"/>
    <dgm:cxn modelId="{958D1BCC-D207-4678-8E20-D368B5C1C2B5}" type="presParOf" srcId="{992C8967-8F76-46F8-AEE5-7AB4D888CB38}" destId="{DA843437-CC2E-42A3-824C-C6212AF2B39D}" srcOrd="0" destOrd="0" presId="urn:microsoft.com/office/officeart/2005/8/layout/hierarchy3"/>
    <dgm:cxn modelId="{66CBCAC1-87D3-4F8F-BCED-3A43B5DA4CEF}" type="presParOf" srcId="{992C8967-8F76-46F8-AEE5-7AB4D888CB38}" destId="{268339C4-7DE8-41DB-805F-2FB10E9F8F53}" srcOrd="1" destOrd="0" presId="urn:microsoft.com/office/officeart/2005/8/layout/hierarchy3"/>
    <dgm:cxn modelId="{803FBA6D-1383-4192-B35C-27B03BD16722}" type="presParOf" srcId="{992C8967-8F76-46F8-AEE5-7AB4D888CB38}" destId="{5383340C-B9D2-4289-97C4-C88407D59A18}" srcOrd="2" destOrd="0" presId="urn:microsoft.com/office/officeart/2005/8/layout/hierarchy3"/>
    <dgm:cxn modelId="{0FD8DCD8-FF4C-4EAF-9D5E-2EBA3698DC56}" type="presParOf" srcId="{992C8967-8F76-46F8-AEE5-7AB4D888CB38}" destId="{0F3D7867-5D15-496A-A96F-BF01881A8888}" srcOrd="3" destOrd="0" presId="urn:microsoft.com/office/officeart/2005/8/layout/hierarchy3"/>
    <dgm:cxn modelId="{4EBAA7FF-9FEB-4DF5-9602-0573DF60A467}" type="presParOf" srcId="{992C8967-8F76-46F8-AEE5-7AB4D888CB38}" destId="{C48AF7CD-6777-4BAC-A5AC-DAFAC187644B}" srcOrd="4" destOrd="0" presId="urn:microsoft.com/office/officeart/2005/8/layout/hierarchy3"/>
    <dgm:cxn modelId="{410F45CC-8D84-4DD4-9D59-125CD68360CE}" type="presParOf" srcId="{992C8967-8F76-46F8-AEE5-7AB4D888CB38}" destId="{1F2F8F89-2E26-4B00-AC47-18F52A99E572}" srcOrd="5" destOrd="0" presId="urn:microsoft.com/office/officeart/2005/8/layout/hierarchy3"/>
    <dgm:cxn modelId="{FFB09AB5-52F8-4ABF-950A-434083FDB64F}" type="presParOf" srcId="{992C8967-8F76-46F8-AEE5-7AB4D888CB38}" destId="{A6F77444-F341-405D-ADCD-C3FD5ACF9C23}" srcOrd="6" destOrd="0" presId="urn:microsoft.com/office/officeart/2005/8/layout/hierarchy3"/>
    <dgm:cxn modelId="{6D88E5EB-51C6-46A7-9846-5E07A386F16F}" type="presParOf" srcId="{992C8967-8F76-46F8-AEE5-7AB4D888CB38}" destId="{73159517-E0F5-4142-9A65-70044A5056B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5DCCAC-B721-4AEE-900E-7FD0A849AFD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EA7BEF-3826-41E6-9443-C2C138236D4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Пройдено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477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курсов повышения квалификации из них: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5EF7E6E-174D-40F4-B0F6-CC1B9C37B0F2}" type="parTrans" cxnId="{65A06F02-E5EF-4AB6-968B-D35EBF7BB958}">
      <dgm:prSet/>
      <dgm:spPr/>
      <dgm:t>
        <a:bodyPr/>
        <a:lstStyle/>
        <a:p>
          <a:pPr algn="ctr"/>
          <a:endParaRPr lang="ru-RU" sz="1400"/>
        </a:p>
      </dgm:t>
    </dgm:pt>
    <dgm:pt modelId="{D32529BC-7F88-46EB-B1D3-DAAF85830599}" type="sibTrans" cxnId="{65A06F02-E5EF-4AB6-968B-D35EBF7BB958}">
      <dgm:prSet/>
      <dgm:spPr/>
      <dgm:t>
        <a:bodyPr/>
        <a:lstStyle/>
        <a:p>
          <a:pPr algn="ctr"/>
          <a:endParaRPr lang="ru-RU" sz="1400"/>
        </a:p>
      </dgm:t>
    </dgm:pt>
    <dgm:pt modelId="{2950132C-17F4-42A8-B5EB-86C7139354D4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области бухгалтерии и кадров </a:t>
          </a:r>
          <a:b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56</a:t>
          </a:r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курсов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87B5A1-08E1-4D78-A1E4-8A07E5957A8E}" type="parTrans" cxnId="{0C9E7C49-91A9-4DD3-95E9-8B0D65F29B5A}">
      <dgm:prSet/>
      <dgm:spPr/>
      <dgm:t>
        <a:bodyPr/>
        <a:lstStyle/>
        <a:p>
          <a:pPr algn="ctr"/>
          <a:endParaRPr lang="ru-RU" sz="1400"/>
        </a:p>
      </dgm:t>
    </dgm:pt>
    <dgm:pt modelId="{B1BF9483-6310-4531-A59D-9F1BE6F2F0CD}" type="sibTrans" cxnId="{0C9E7C49-91A9-4DD3-95E9-8B0D65F29B5A}">
      <dgm:prSet/>
      <dgm:spPr/>
      <dgm:t>
        <a:bodyPr/>
        <a:lstStyle/>
        <a:p>
          <a:pPr algn="ctr"/>
          <a:endParaRPr lang="ru-RU" sz="1400"/>
        </a:p>
      </dgm:t>
    </dgm:pt>
    <dgm:pt modelId="{25A8A8EE-0614-4B62-9645-DE2B68E26EC6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сфере ГО и ЧС - </a:t>
          </a: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71</a:t>
          </a:r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9FD92F-BABE-413E-939B-523118840383}" type="parTrans" cxnId="{F4F48956-29BC-4B82-B0D3-D04CAA56EBA2}">
      <dgm:prSet/>
      <dgm:spPr/>
      <dgm:t>
        <a:bodyPr/>
        <a:lstStyle/>
        <a:p>
          <a:pPr algn="ctr"/>
          <a:endParaRPr lang="ru-RU" sz="1400"/>
        </a:p>
      </dgm:t>
    </dgm:pt>
    <dgm:pt modelId="{7970A86A-0281-4F2B-ABEB-88816650B38A}" type="sibTrans" cxnId="{F4F48956-29BC-4B82-B0D3-D04CAA56EBA2}">
      <dgm:prSet/>
      <dgm:spPr/>
      <dgm:t>
        <a:bodyPr/>
        <a:lstStyle/>
        <a:p>
          <a:pPr algn="ctr"/>
          <a:endParaRPr lang="ru-RU" sz="1400"/>
        </a:p>
      </dgm:t>
    </dgm:pt>
    <dgm:pt modelId="{2EDA6F8F-EE8A-4B60-8958-E5BEA7737051}">
      <dgm:prSet custT="1"/>
      <dgm:spPr/>
      <dgm:t>
        <a:bodyPr/>
        <a:lstStyle/>
        <a:p>
          <a:pPr algn="ctr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сфере ветеринарии – </a:t>
          </a:r>
          <a:b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278 </a:t>
          </a:r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курсов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A43764-5694-435F-B36B-1EAAE40F639F}" type="parTrans" cxnId="{E844C160-B56E-4AD9-B814-B9CCBDDB3490}">
      <dgm:prSet/>
      <dgm:spPr/>
      <dgm:t>
        <a:bodyPr/>
        <a:lstStyle/>
        <a:p>
          <a:pPr algn="ctr"/>
          <a:endParaRPr lang="ru-RU" sz="1400"/>
        </a:p>
      </dgm:t>
    </dgm:pt>
    <dgm:pt modelId="{ACFE8CF3-B3D8-4D6E-9F5B-2DB517F844DB}" type="sibTrans" cxnId="{E844C160-B56E-4AD9-B814-B9CCBDDB3490}">
      <dgm:prSet/>
      <dgm:spPr/>
      <dgm:t>
        <a:bodyPr/>
        <a:lstStyle/>
        <a:p>
          <a:pPr algn="ctr"/>
          <a:endParaRPr lang="ru-RU" sz="1400"/>
        </a:p>
      </dgm:t>
    </dgm:pt>
    <dgm:pt modelId="{4CD635A2-3BB6-4728-9D20-13E08D415D00}">
      <dgm:prSet custT="1"/>
      <dgm:spPr/>
      <dgm:t>
        <a:bodyPr/>
        <a:lstStyle/>
        <a:p>
          <a:pPr algn="ctr"/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работе лабораторий - </a:t>
          </a:r>
          <a:r>
            <a:rPr lang="ru-RU" sz="1600" b="1" i="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72 </a:t>
          </a:r>
          <a:r>
            <a: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курса</a:t>
          </a:r>
          <a:endParaRPr lang="ru-RU" sz="1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C84A309-5FFE-4220-BB35-156B4EB29FC7}" type="parTrans" cxnId="{5B1C1238-28E6-421A-85D0-67CAAE1ECC34}">
      <dgm:prSet/>
      <dgm:spPr/>
      <dgm:t>
        <a:bodyPr/>
        <a:lstStyle/>
        <a:p>
          <a:pPr algn="ctr"/>
          <a:endParaRPr lang="ru-RU" sz="1400"/>
        </a:p>
      </dgm:t>
    </dgm:pt>
    <dgm:pt modelId="{D9283BCE-8C2F-4CDD-9D61-73D49D6FC988}" type="sibTrans" cxnId="{5B1C1238-28E6-421A-85D0-67CAAE1ECC34}">
      <dgm:prSet/>
      <dgm:spPr/>
      <dgm:t>
        <a:bodyPr/>
        <a:lstStyle/>
        <a:p>
          <a:pPr algn="ctr"/>
          <a:endParaRPr lang="ru-RU" sz="1400"/>
        </a:p>
      </dgm:t>
    </dgm:pt>
    <dgm:pt modelId="{E575FCB5-C7D4-4236-B4B0-91C29EEC4BE7}" type="pres">
      <dgm:prSet presAssocID="{CC5DCCAC-B721-4AEE-900E-7FD0A849AF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522E80-3374-49B0-97DC-950FFD619F8E}" type="pres">
      <dgm:prSet presAssocID="{8BEA7BEF-3826-41E6-9443-C2C138236D45}" presName="root" presStyleCnt="0"/>
      <dgm:spPr/>
    </dgm:pt>
    <dgm:pt modelId="{13F01EA3-64FD-4AB9-8ED6-0021F061B9DB}" type="pres">
      <dgm:prSet presAssocID="{8BEA7BEF-3826-41E6-9443-C2C138236D45}" presName="rootComposite" presStyleCnt="0"/>
      <dgm:spPr/>
    </dgm:pt>
    <dgm:pt modelId="{CA9E80A0-046C-4679-86D5-6BCDA00C61D8}" type="pres">
      <dgm:prSet presAssocID="{8BEA7BEF-3826-41E6-9443-C2C138236D45}" presName="rootText" presStyleLbl="node1" presStyleIdx="0" presStyleCnt="1" custScaleX="158900" custScaleY="89430" custLinFactNeighborX="3321" custLinFactNeighborY="-54716"/>
      <dgm:spPr/>
      <dgm:t>
        <a:bodyPr/>
        <a:lstStyle/>
        <a:p>
          <a:endParaRPr lang="ru-RU"/>
        </a:p>
      </dgm:t>
    </dgm:pt>
    <dgm:pt modelId="{8D166447-CCE4-45EC-9001-968B88117D8E}" type="pres">
      <dgm:prSet presAssocID="{8BEA7BEF-3826-41E6-9443-C2C138236D45}" presName="rootConnector" presStyleLbl="node1" presStyleIdx="0" presStyleCnt="1"/>
      <dgm:spPr/>
      <dgm:t>
        <a:bodyPr/>
        <a:lstStyle/>
        <a:p>
          <a:endParaRPr lang="ru-RU"/>
        </a:p>
      </dgm:t>
    </dgm:pt>
    <dgm:pt modelId="{46370FD7-B3EF-4E21-9B7D-885ABCA4DB96}" type="pres">
      <dgm:prSet presAssocID="{8BEA7BEF-3826-41E6-9443-C2C138236D45}" presName="childShape" presStyleCnt="0"/>
      <dgm:spPr/>
    </dgm:pt>
    <dgm:pt modelId="{154F3EB3-067F-4DF6-B938-BB0F0D905EE1}" type="pres">
      <dgm:prSet presAssocID="{7287B5A1-08E1-4D78-A1E4-8A07E5957A8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06D2F80C-1A4A-469B-A50A-A0BFEE5A7C87}" type="pres">
      <dgm:prSet presAssocID="{2950132C-17F4-42A8-B5EB-86C7139354D4}" presName="childText" presStyleLbl="bgAcc1" presStyleIdx="0" presStyleCnt="4" custScaleX="188347" custScaleY="95176" custLinFactNeighborX="2035" custLinFactNeighborY="-40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57C33-C657-443C-A220-BD2C0F0DEA20}" type="pres">
      <dgm:prSet presAssocID="{659FD92F-BABE-413E-939B-523118840383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D577E85-9D0C-4FC5-B321-4331C982D594}" type="pres">
      <dgm:prSet presAssocID="{25A8A8EE-0614-4B62-9645-DE2B68E26EC6}" presName="childText" presStyleLbl="bgAcc1" presStyleIdx="1" presStyleCnt="4" custScaleX="190032" custScaleY="48579" custLinFactNeighborX="2035" custLinFactNeighborY="-37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352A9-73FA-4FBD-B545-8D2A4A531B80}" type="pres">
      <dgm:prSet presAssocID="{39A43764-5694-435F-B36B-1EAAE40F639F}" presName="Name13" presStyleLbl="parChTrans1D2" presStyleIdx="2" presStyleCnt="4"/>
      <dgm:spPr/>
      <dgm:t>
        <a:bodyPr/>
        <a:lstStyle/>
        <a:p>
          <a:endParaRPr lang="ru-RU"/>
        </a:p>
      </dgm:t>
    </dgm:pt>
    <dgm:pt modelId="{B4248B7D-22AF-47CB-9D08-A9A93832B2F9}" type="pres">
      <dgm:prSet presAssocID="{2EDA6F8F-EE8A-4B60-8958-E5BEA7737051}" presName="childText" presStyleLbl="bgAcc1" presStyleIdx="2" presStyleCnt="4" custScaleX="187475" custScaleY="56550" custLinFactNeighborX="2035" custLinFactNeighborY="-38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B5732-D9FE-410D-A1CD-CF32E0F2C571}" type="pres">
      <dgm:prSet presAssocID="{FC84A309-5FFE-4220-BB35-156B4EB29FC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F03EFC6A-A6A1-4837-910F-684F295BCCC5}" type="pres">
      <dgm:prSet presAssocID="{4CD635A2-3BB6-4728-9D20-13E08D415D00}" presName="childText" presStyleLbl="bgAcc1" presStyleIdx="3" presStyleCnt="4" custScaleX="194225" custScaleY="64419" custLinFactNeighborX="2035" custLinFactNeighborY="-40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2441A7-158F-410F-ACD4-7EBE7DB5535D}" type="presOf" srcId="{39A43764-5694-435F-B36B-1EAAE40F639F}" destId="{40F352A9-73FA-4FBD-B545-8D2A4A531B80}" srcOrd="0" destOrd="0" presId="urn:microsoft.com/office/officeart/2005/8/layout/hierarchy3"/>
    <dgm:cxn modelId="{5B1C1238-28E6-421A-85D0-67CAAE1ECC34}" srcId="{8BEA7BEF-3826-41E6-9443-C2C138236D45}" destId="{4CD635A2-3BB6-4728-9D20-13E08D415D00}" srcOrd="3" destOrd="0" parTransId="{FC84A309-5FFE-4220-BB35-156B4EB29FC7}" sibTransId="{D9283BCE-8C2F-4CDD-9D61-73D49D6FC988}"/>
    <dgm:cxn modelId="{7CC7D876-A280-41D2-998C-062696F6F385}" type="presOf" srcId="{2950132C-17F4-42A8-B5EB-86C7139354D4}" destId="{06D2F80C-1A4A-469B-A50A-A0BFEE5A7C87}" srcOrd="0" destOrd="0" presId="urn:microsoft.com/office/officeart/2005/8/layout/hierarchy3"/>
    <dgm:cxn modelId="{E7322EC8-53F8-4A35-8E26-12ED9851873A}" type="presOf" srcId="{4CD635A2-3BB6-4728-9D20-13E08D415D00}" destId="{F03EFC6A-A6A1-4837-910F-684F295BCCC5}" srcOrd="0" destOrd="0" presId="urn:microsoft.com/office/officeart/2005/8/layout/hierarchy3"/>
    <dgm:cxn modelId="{876AEAEB-B30B-4347-8CAE-FAC2A384BA24}" type="presOf" srcId="{8BEA7BEF-3826-41E6-9443-C2C138236D45}" destId="{CA9E80A0-046C-4679-86D5-6BCDA00C61D8}" srcOrd="0" destOrd="0" presId="urn:microsoft.com/office/officeart/2005/8/layout/hierarchy3"/>
    <dgm:cxn modelId="{05E22453-D203-441D-9B9D-8EDDACCEB6CF}" type="presOf" srcId="{2EDA6F8F-EE8A-4B60-8958-E5BEA7737051}" destId="{B4248B7D-22AF-47CB-9D08-A9A93832B2F9}" srcOrd="0" destOrd="0" presId="urn:microsoft.com/office/officeart/2005/8/layout/hierarchy3"/>
    <dgm:cxn modelId="{0C9E7C49-91A9-4DD3-95E9-8B0D65F29B5A}" srcId="{8BEA7BEF-3826-41E6-9443-C2C138236D45}" destId="{2950132C-17F4-42A8-B5EB-86C7139354D4}" srcOrd="0" destOrd="0" parTransId="{7287B5A1-08E1-4D78-A1E4-8A07E5957A8E}" sibTransId="{B1BF9483-6310-4531-A59D-9F1BE6F2F0CD}"/>
    <dgm:cxn modelId="{E844C160-B56E-4AD9-B814-B9CCBDDB3490}" srcId="{8BEA7BEF-3826-41E6-9443-C2C138236D45}" destId="{2EDA6F8F-EE8A-4B60-8958-E5BEA7737051}" srcOrd="2" destOrd="0" parTransId="{39A43764-5694-435F-B36B-1EAAE40F639F}" sibTransId="{ACFE8CF3-B3D8-4D6E-9F5B-2DB517F844DB}"/>
    <dgm:cxn modelId="{49569909-48F5-48E6-8EB0-929F6BA4AADB}" type="presOf" srcId="{FC84A309-5FFE-4220-BB35-156B4EB29FC7}" destId="{1DEB5732-D9FE-410D-A1CD-CF32E0F2C571}" srcOrd="0" destOrd="0" presId="urn:microsoft.com/office/officeart/2005/8/layout/hierarchy3"/>
    <dgm:cxn modelId="{5CD6C454-2BAD-45A8-9515-79CD2722E219}" type="presOf" srcId="{25A8A8EE-0614-4B62-9645-DE2B68E26EC6}" destId="{BD577E85-9D0C-4FC5-B321-4331C982D594}" srcOrd="0" destOrd="0" presId="urn:microsoft.com/office/officeart/2005/8/layout/hierarchy3"/>
    <dgm:cxn modelId="{FAF83BFA-366D-4E66-883A-D00557CFEF9F}" type="presOf" srcId="{659FD92F-BABE-413E-939B-523118840383}" destId="{3D457C33-C657-443C-A220-BD2C0F0DEA20}" srcOrd="0" destOrd="0" presId="urn:microsoft.com/office/officeart/2005/8/layout/hierarchy3"/>
    <dgm:cxn modelId="{3913DF7A-A3D2-4D46-8711-AF72A23128BE}" type="presOf" srcId="{8BEA7BEF-3826-41E6-9443-C2C138236D45}" destId="{8D166447-CCE4-45EC-9001-968B88117D8E}" srcOrd="1" destOrd="0" presId="urn:microsoft.com/office/officeart/2005/8/layout/hierarchy3"/>
    <dgm:cxn modelId="{897E1974-79B1-4485-9DA8-663624A3C14B}" type="presOf" srcId="{7287B5A1-08E1-4D78-A1E4-8A07E5957A8E}" destId="{154F3EB3-067F-4DF6-B938-BB0F0D905EE1}" srcOrd="0" destOrd="0" presId="urn:microsoft.com/office/officeart/2005/8/layout/hierarchy3"/>
    <dgm:cxn modelId="{F1D39DBF-83B5-405E-809E-7EAE0C152231}" type="presOf" srcId="{CC5DCCAC-B721-4AEE-900E-7FD0A849AFD1}" destId="{E575FCB5-C7D4-4236-B4B0-91C29EEC4BE7}" srcOrd="0" destOrd="0" presId="urn:microsoft.com/office/officeart/2005/8/layout/hierarchy3"/>
    <dgm:cxn modelId="{F4F48956-29BC-4B82-B0D3-D04CAA56EBA2}" srcId="{8BEA7BEF-3826-41E6-9443-C2C138236D45}" destId="{25A8A8EE-0614-4B62-9645-DE2B68E26EC6}" srcOrd="1" destOrd="0" parTransId="{659FD92F-BABE-413E-939B-523118840383}" sibTransId="{7970A86A-0281-4F2B-ABEB-88816650B38A}"/>
    <dgm:cxn modelId="{65A06F02-E5EF-4AB6-968B-D35EBF7BB958}" srcId="{CC5DCCAC-B721-4AEE-900E-7FD0A849AFD1}" destId="{8BEA7BEF-3826-41E6-9443-C2C138236D45}" srcOrd="0" destOrd="0" parTransId="{D5EF7E6E-174D-40F4-B0F6-CC1B9C37B0F2}" sibTransId="{D32529BC-7F88-46EB-B1D3-DAAF85830599}"/>
    <dgm:cxn modelId="{4F9E3886-500A-4279-9D2C-97C6EFEB5B52}" type="presParOf" srcId="{E575FCB5-C7D4-4236-B4B0-91C29EEC4BE7}" destId="{E0522E80-3374-49B0-97DC-950FFD619F8E}" srcOrd="0" destOrd="0" presId="urn:microsoft.com/office/officeart/2005/8/layout/hierarchy3"/>
    <dgm:cxn modelId="{4B82F673-08BF-4510-A55D-230B9A9991D4}" type="presParOf" srcId="{E0522E80-3374-49B0-97DC-950FFD619F8E}" destId="{13F01EA3-64FD-4AB9-8ED6-0021F061B9DB}" srcOrd="0" destOrd="0" presId="urn:microsoft.com/office/officeart/2005/8/layout/hierarchy3"/>
    <dgm:cxn modelId="{C64F5610-8B51-4085-8E1F-112F581741DB}" type="presParOf" srcId="{13F01EA3-64FD-4AB9-8ED6-0021F061B9DB}" destId="{CA9E80A0-046C-4679-86D5-6BCDA00C61D8}" srcOrd="0" destOrd="0" presId="urn:microsoft.com/office/officeart/2005/8/layout/hierarchy3"/>
    <dgm:cxn modelId="{ABD380C4-1713-49A8-AE8A-38C4E8E3F209}" type="presParOf" srcId="{13F01EA3-64FD-4AB9-8ED6-0021F061B9DB}" destId="{8D166447-CCE4-45EC-9001-968B88117D8E}" srcOrd="1" destOrd="0" presId="urn:microsoft.com/office/officeart/2005/8/layout/hierarchy3"/>
    <dgm:cxn modelId="{C6110BDA-7680-4EE3-B882-BD36A3AEC5F7}" type="presParOf" srcId="{E0522E80-3374-49B0-97DC-950FFD619F8E}" destId="{46370FD7-B3EF-4E21-9B7D-885ABCA4DB96}" srcOrd="1" destOrd="0" presId="urn:microsoft.com/office/officeart/2005/8/layout/hierarchy3"/>
    <dgm:cxn modelId="{9E0F0C21-4568-459A-A44C-A7227D44D707}" type="presParOf" srcId="{46370FD7-B3EF-4E21-9B7D-885ABCA4DB96}" destId="{154F3EB3-067F-4DF6-B938-BB0F0D905EE1}" srcOrd="0" destOrd="0" presId="urn:microsoft.com/office/officeart/2005/8/layout/hierarchy3"/>
    <dgm:cxn modelId="{9D3938CF-9083-40F3-B77C-1F0583B3B31A}" type="presParOf" srcId="{46370FD7-B3EF-4E21-9B7D-885ABCA4DB96}" destId="{06D2F80C-1A4A-469B-A50A-A0BFEE5A7C87}" srcOrd="1" destOrd="0" presId="urn:microsoft.com/office/officeart/2005/8/layout/hierarchy3"/>
    <dgm:cxn modelId="{6B7047CB-5F1E-4E97-B0E7-CAEC0003EAC2}" type="presParOf" srcId="{46370FD7-B3EF-4E21-9B7D-885ABCA4DB96}" destId="{3D457C33-C657-443C-A220-BD2C0F0DEA20}" srcOrd="2" destOrd="0" presId="urn:microsoft.com/office/officeart/2005/8/layout/hierarchy3"/>
    <dgm:cxn modelId="{48AFFC72-119A-435F-85D7-96106C52FD8E}" type="presParOf" srcId="{46370FD7-B3EF-4E21-9B7D-885ABCA4DB96}" destId="{BD577E85-9D0C-4FC5-B321-4331C982D594}" srcOrd="3" destOrd="0" presId="urn:microsoft.com/office/officeart/2005/8/layout/hierarchy3"/>
    <dgm:cxn modelId="{3F9D51AD-94DA-446B-AD32-1162BC1CF0F9}" type="presParOf" srcId="{46370FD7-B3EF-4E21-9B7D-885ABCA4DB96}" destId="{40F352A9-73FA-4FBD-B545-8D2A4A531B80}" srcOrd="4" destOrd="0" presId="urn:microsoft.com/office/officeart/2005/8/layout/hierarchy3"/>
    <dgm:cxn modelId="{E87315D7-3175-476D-983C-B1449CECAD5D}" type="presParOf" srcId="{46370FD7-B3EF-4E21-9B7D-885ABCA4DB96}" destId="{B4248B7D-22AF-47CB-9D08-A9A93832B2F9}" srcOrd="5" destOrd="0" presId="urn:microsoft.com/office/officeart/2005/8/layout/hierarchy3"/>
    <dgm:cxn modelId="{3F81A20F-C0A7-41E8-8102-8B21E7BDA758}" type="presParOf" srcId="{46370FD7-B3EF-4E21-9B7D-885ABCA4DB96}" destId="{1DEB5732-D9FE-410D-A1CD-CF32E0F2C571}" srcOrd="6" destOrd="0" presId="urn:microsoft.com/office/officeart/2005/8/layout/hierarchy3"/>
    <dgm:cxn modelId="{6C77C5D4-7CAF-4003-B3CB-4680A86372F2}" type="presParOf" srcId="{46370FD7-B3EF-4E21-9B7D-885ABCA4DB96}" destId="{F03EFC6A-A6A1-4837-910F-684F295BCCC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8C61BB-2D9F-4493-9A9B-AD49870D65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674E1C-8EB5-4CC6-A0ED-2E79E064B6A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постановление Правительства ЛО и внесены изменения в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областных закона </a:t>
          </a:r>
          <a:b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постановлений Правительства ЛО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0A0A678-357A-46E0-A9AC-090EDFED590B}" type="parTrans" cxnId="{F150D196-9D2B-4F5B-AC5B-53F809F0605E}">
      <dgm:prSet/>
      <dgm:spPr/>
      <dgm:t>
        <a:bodyPr/>
        <a:lstStyle/>
        <a:p>
          <a:endParaRPr lang="ru-RU"/>
        </a:p>
      </dgm:t>
    </dgm:pt>
    <dgm:pt modelId="{AEDDE426-CCA4-4BB5-97C7-C5A62935B9AF}" type="sibTrans" cxnId="{F150D196-9D2B-4F5B-AC5B-53F809F0605E}">
      <dgm:prSet/>
      <dgm:spPr/>
      <dgm:t>
        <a:bodyPr/>
        <a:lstStyle/>
        <a:p>
          <a:endParaRPr lang="ru-RU"/>
        </a:p>
      </dgm:t>
    </dgm:pt>
    <dgm:pt modelId="{A52FEDCA-195F-43A7-BA19-05D71EFCA18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 и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258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распоряжений 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E212B88-A87C-4C20-AC9A-9D0EFF4D6A47}" type="parTrans" cxnId="{72113C32-743F-4663-B10C-C8A48CB7B6E9}">
      <dgm:prSet/>
      <dgm:spPr/>
      <dgm:t>
        <a:bodyPr/>
        <a:lstStyle/>
        <a:p>
          <a:endParaRPr lang="ru-RU"/>
        </a:p>
      </dgm:t>
    </dgm:pt>
    <dgm:pt modelId="{6363BA2F-3910-48B9-96CB-00D8CEEC3AE6}" type="sibTrans" cxnId="{72113C32-743F-4663-B10C-C8A48CB7B6E9}">
      <dgm:prSet/>
      <dgm:spPr/>
      <dgm:t>
        <a:bodyPr/>
        <a:lstStyle/>
        <a:p>
          <a:endParaRPr lang="ru-RU"/>
        </a:p>
      </dgm:t>
    </dgm:pt>
    <dgm:pt modelId="{5E060533-1631-4898-BC0B-B710338AAD4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приняли участие в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судебных заседаниях </a:t>
          </a:r>
          <a:b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(в арбитражных судах и судах общей юрисдикции) всех инстанций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75F02D-85DA-4ED0-96BE-55348F6D65CF}" type="parTrans" cxnId="{A4EF046E-DEFE-42D6-A8F9-8682F5DB8FA9}">
      <dgm:prSet/>
      <dgm:spPr/>
      <dgm:t>
        <a:bodyPr/>
        <a:lstStyle/>
        <a:p>
          <a:endParaRPr lang="ru-RU"/>
        </a:p>
      </dgm:t>
    </dgm:pt>
    <dgm:pt modelId="{4AA9E6CC-226C-489D-8620-5A18B3A3BE48}" type="sibTrans" cxnId="{A4EF046E-DEFE-42D6-A8F9-8682F5DB8FA9}">
      <dgm:prSet/>
      <dgm:spPr/>
      <dgm:t>
        <a:bodyPr/>
        <a:lstStyle/>
        <a:p>
          <a:endParaRPr lang="ru-RU"/>
        </a:p>
      </dgm:t>
    </dgm:pt>
    <dgm:pt modelId="{4F5C9762-4029-492B-8A6B-A224F20B2A6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антикоррупционных экспертиз проектов приказов Управления (100%) 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06B4A2-34E7-4BDE-88C4-4A2680CFB856}" type="parTrans" cxnId="{009D36D6-0545-4A9C-AF00-F7875D3D2171}">
      <dgm:prSet/>
      <dgm:spPr/>
      <dgm:t>
        <a:bodyPr/>
        <a:lstStyle/>
        <a:p>
          <a:endParaRPr lang="ru-RU"/>
        </a:p>
      </dgm:t>
    </dgm:pt>
    <dgm:pt modelId="{9A9574E6-CEFF-45E8-A3FA-2EA0ABB18C26}" type="sibTrans" cxnId="{009D36D6-0545-4A9C-AF00-F7875D3D2171}">
      <dgm:prSet/>
      <dgm:spPr/>
      <dgm:t>
        <a:bodyPr/>
        <a:lstStyle/>
        <a:p>
          <a:endParaRPr lang="ru-RU"/>
        </a:p>
      </dgm:t>
    </dgm:pt>
    <dgm:pt modelId="{E072850F-E3F4-422A-A051-62EA813FE86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проведены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заседания комиссии по предотвращению </a:t>
          </a:r>
          <a:b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урегулированию конфликта интересов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A7D09A-91D3-426D-A4F2-7BC31BBD30D2}" type="parTrans" cxnId="{5CBA5F9C-449B-4A25-8D42-57C883750EF6}">
      <dgm:prSet/>
      <dgm:spPr/>
      <dgm:t>
        <a:bodyPr/>
        <a:lstStyle/>
        <a:p>
          <a:endParaRPr lang="ru-RU"/>
        </a:p>
      </dgm:t>
    </dgm:pt>
    <dgm:pt modelId="{09A93DEB-4563-4520-8A5D-630D88CDE4DE}" type="sibTrans" cxnId="{5CBA5F9C-449B-4A25-8D42-57C883750EF6}">
      <dgm:prSet/>
      <dgm:spPr/>
      <dgm:t>
        <a:bodyPr/>
        <a:lstStyle/>
        <a:p>
          <a:endParaRPr lang="ru-RU"/>
        </a:p>
      </dgm:t>
    </dgm:pt>
    <dgm:pt modelId="{C34B3C83-D61A-4FE2-99E4-7AF7EBD7936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достигнуты ключевые показатели эффективности 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антимонопольного </a:t>
          </a:r>
          <a:r>
            <a:rPr lang="ru-RU" sz="18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комплаенса</a:t>
          </a:r>
          <a:endParaRPr lang="ru-RU" sz="18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07BCD4-2255-4A93-B798-914896DB78D6}" type="parTrans" cxnId="{F50E2D6B-3A92-4415-99D9-8F5F980BEF02}">
      <dgm:prSet/>
      <dgm:spPr/>
      <dgm:t>
        <a:bodyPr/>
        <a:lstStyle/>
        <a:p>
          <a:endParaRPr lang="ru-RU"/>
        </a:p>
      </dgm:t>
    </dgm:pt>
    <dgm:pt modelId="{A5E4470D-1809-43D1-A09B-868BC46F4944}" type="sibTrans" cxnId="{F50E2D6B-3A92-4415-99D9-8F5F980BEF02}">
      <dgm:prSet/>
      <dgm:spPr/>
      <dgm:t>
        <a:bodyPr/>
        <a:lstStyle/>
        <a:p>
          <a:endParaRPr lang="ru-RU"/>
        </a:p>
      </dgm:t>
    </dgm:pt>
    <dgm:pt modelId="{FBA9BAB4-2172-4D20-8D72-4ABC1C6C0322}" type="pres">
      <dgm:prSet presAssocID="{0C8C61BB-2D9F-4493-9A9B-AD49870D65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D58A6BF-F402-448E-A40F-CEDB7B172DB8}" type="pres">
      <dgm:prSet presAssocID="{0C8C61BB-2D9F-4493-9A9B-AD49870D6555}" presName="Name1" presStyleCnt="0"/>
      <dgm:spPr/>
    </dgm:pt>
    <dgm:pt modelId="{CF31E76D-468F-48E4-B1EC-0BD20E616E31}" type="pres">
      <dgm:prSet presAssocID="{0C8C61BB-2D9F-4493-9A9B-AD49870D6555}" presName="cycle" presStyleCnt="0"/>
      <dgm:spPr/>
    </dgm:pt>
    <dgm:pt modelId="{FE772AD1-CBCB-4E0C-8120-C035C3623D86}" type="pres">
      <dgm:prSet presAssocID="{0C8C61BB-2D9F-4493-9A9B-AD49870D6555}" presName="srcNode" presStyleLbl="node1" presStyleIdx="0" presStyleCnt="6"/>
      <dgm:spPr/>
    </dgm:pt>
    <dgm:pt modelId="{FEC8BEAC-035F-41A8-9B1D-C1C02E9029A3}" type="pres">
      <dgm:prSet presAssocID="{0C8C61BB-2D9F-4493-9A9B-AD49870D6555}" presName="conn" presStyleLbl="parChTrans1D2" presStyleIdx="0" presStyleCnt="1"/>
      <dgm:spPr/>
      <dgm:t>
        <a:bodyPr/>
        <a:lstStyle/>
        <a:p>
          <a:endParaRPr lang="ru-RU"/>
        </a:p>
      </dgm:t>
    </dgm:pt>
    <dgm:pt modelId="{859301A1-70AF-4845-A3B3-D15033E526F3}" type="pres">
      <dgm:prSet presAssocID="{0C8C61BB-2D9F-4493-9A9B-AD49870D6555}" presName="extraNode" presStyleLbl="node1" presStyleIdx="0" presStyleCnt="6"/>
      <dgm:spPr/>
    </dgm:pt>
    <dgm:pt modelId="{9745244A-7456-4073-978F-31C3B0ED6FE0}" type="pres">
      <dgm:prSet presAssocID="{0C8C61BB-2D9F-4493-9A9B-AD49870D6555}" presName="dstNode" presStyleLbl="node1" presStyleIdx="0" presStyleCnt="6"/>
      <dgm:spPr/>
    </dgm:pt>
    <dgm:pt modelId="{35FE5000-00F6-486A-BFF4-F6968F98D247}" type="pres">
      <dgm:prSet presAssocID="{EE674E1C-8EB5-4CC6-A0ED-2E79E064B6A0}" presName="text_1" presStyleLbl="node1" presStyleIdx="0" presStyleCnt="6" custScaleX="100329" custScaleY="129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E475C-71FE-469A-8B2B-3329917BC0C3}" type="pres">
      <dgm:prSet presAssocID="{EE674E1C-8EB5-4CC6-A0ED-2E79E064B6A0}" presName="accent_1" presStyleCnt="0"/>
      <dgm:spPr/>
    </dgm:pt>
    <dgm:pt modelId="{0CFD3E6D-678A-4CF0-B0E5-D06BC7118E99}" type="pres">
      <dgm:prSet presAssocID="{EE674E1C-8EB5-4CC6-A0ED-2E79E064B6A0}" presName="accentRepeatNode" presStyleLbl="solidFgAcc1" presStyleIdx="0" presStyleCnt="6" custScaleX="98135" custScaleY="992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85F17B-DFD6-4FE8-BBF5-419EADD2098D}" type="pres">
      <dgm:prSet presAssocID="{A52FEDCA-195F-43A7-BA19-05D71EFCA18E}" presName="text_2" presStyleLbl="node1" presStyleIdx="1" presStyleCnt="6" custScaleX="99743" custScaleY="111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03C09-2828-4BC0-8711-A17A88E90487}" type="pres">
      <dgm:prSet presAssocID="{A52FEDCA-195F-43A7-BA19-05D71EFCA18E}" presName="accent_2" presStyleCnt="0"/>
      <dgm:spPr/>
    </dgm:pt>
    <dgm:pt modelId="{77827B60-6947-4606-9FA6-7F818154E84A}" type="pres">
      <dgm:prSet presAssocID="{A52FEDCA-195F-43A7-BA19-05D71EFCA18E}" presName="accentRepeatNode" presStyleLbl="solidFgAcc1" presStyleIdx="1" presStyleCnt="6" custScaleX="102528" custScaleY="98857" custLinFactNeighborX="-7212" custLinFactNeighborY="-1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2DCFC3-77FB-4708-B3D5-AA5973ED0163}" type="pres">
      <dgm:prSet presAssocID="{5E060533-1631-4898-BC0B-B710338AAD47}" presName="text_3" presStyleLbl="node1" presStyleIdx="2" presStyleCnt="6" custScaleY="11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76B2F-23F9-44CD-B7D9-3934F2889E28}" type="pres">
      <dgm:prSet presAssocID="{5E060533-1631-4898-BC0B-B710338AAD47}" presName="accent_3" presStyleCnt="0"/>
      <dgm:spPr/>
    </dgm:pt>
    <dgm:pt modelId="{A01DE99A-3457-4A2D-842D-5361C5B4B09E}" type="pres">
      <dgm:prSet presAssocID="{5E060533-1631-4898-BC0B-B710338AAD47}" presName="accentRepeatNode" presStyleLbl="solidFgAcc1" presStyleIdx="2" presStyleCnt="6" custScaleX="97607" custScaleY="895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E22ACA-8FB0-4415-BA35-823DF98E8D6E}" type="pres">
      <dgm:prSet presAssocID="{4F5C9762-4029-492B-8A6B-A224F20B2A62}" presName="text_4" presStyleLbl="node1" presStyleIdx="3" presStyleCnt="6" custScaleX="100615" custScaleY="90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6FE5A-CEAE-4126-9D64-E7BB9609E489}" type="pres">
      <dgm:prSet presAssocID="{4F5C9762-4029-492B-8A6B-A224F20B2A62}" presName="accent_4" presStyleCnt="0"/>
      <dgm:spPr/>
    </dgm:pt>
    <dgm:pt modelId="{D856133C-D4A2-4C28-87FB-4D2F54140780}" type="pres">
      <dgm:prSet presAssocID="{4F5C9762-4029-492B-8A6B-A224F20B2A62}" presName="accentRepeatNode" presStyleLbl="solidFgAcc1" presStyleIdx="3" presStyleCnt="6" custScaleX="97607" custScaleY="928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566DB5A-9C74-4128-88F2-ECAAC150F70F}" type="pres">
      <dgm:prSet presAssocID="{E072850F-E3F4-422A-A051-62EA813FE86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91E25-58AC-48BE-A709-3A61BC35F038}" type="pres">
      <dgm:prSet presAssocID="{E072850F-E3F4-422A-A051-62EA813FE86E}" presName="accent_5" presStyleCnt="0"/>
      <dgm:spPr/>
    </dgm:pt>
    <dgm:pt modelId="{FA184FD9-FFDE-4541-B911-A42B356397D7}" type="pres">
      <dgm:prSet presAssocID="{E072850F-E3F4-422A-A051-62EA813FE86E}" presName="accentRepeatNode" presStyleLbl="solidFgAcc1" presStyleIdx="4" presStyleCnt="6" custScaleX="101937" custScaleY="1065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30EAFC-E6A8-4AA3-954E-052D2399B7A9}" type="pres">
      <dgm:prSet presAssocID="{C34B3C83-D61A-4FE2-99E4-7AF7EBD7936D}" presName="text_6" presStyleLbl="node1" presStyleIdx="5" presStyleCnt="6" custScaleX="98038" custScaleY="96747" custLinFactNeighborX="1123" custLinFactNeighborY="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58F94-F894-4AED-B335-7BBCF6E60337}" type="pres">
      <dgm:prSet presAssocID="{C34B3C83-D61A-4FE2-99E4-7AF7EBD7936D}" presName="accent_6" presStyleCnt="0"/>
      <dgm:spPr/>
    </dgm:pt>
    <dgm:pt modelId="{8B4C43CE-FBFA-42A6-9AD7-C66059888C7D}" type="pres">
      <dgm:prSet presAssocID="{C34B3C83-D61A-4FE2-99E4-7AF7EBD7936D}" presName="accentRepeatNode" presStyleLbl="solidFgAcc1" presStyleIdx="5" presStyleCnt="6" custScaleX="108237" custScaleY="1033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09D36D6-0545-4A9C-AF00-F7875D3D2171}" srcId="{0C8C61BB-2D9F-4493-9A9B-AD49870D6555}" destId="{4F5C9762-4029-492B-8A6B-A224F20B2A62}" srcOrd="3" destOrd="0" parTransId="{A006B4A2-34E7-4BDE-88C4-4A2680CFB856}" sibTransId="{9A9574E6-CEFF-45E8-A3FA-2EA0ABB18C26}"/>
    <dgm:cxn modelId="{A4EF046E-DEFE-42D6-A8F9-8682F5DB8FA9}" srcId="{0C8C61BB-2D9F-4493-9A9B-AD49870D6555}" destId="{5E060533-1631-4898-BC0B-B710338AAD47}" srcOrd="2" destOrd="0" parTransId="{6B75F02D-85DA-4ED0-96BE-55348F6D65CF}" sibTransId="{4AA9E6CC-226C-489D-8620-5A18B3A3BE48}"/>
    <dgm:cxn modelId="{F50E2D6B-3A92-4415-99D9-8F5F980BEF02}" srcId="{0C8C61BB-2D9F-4493-9A9B-AD49870D6555}" destId="{C34B3C83-D61A-4FE2-99E4-7AF7EBD7936D}" srcOrd="5" destOrd="0" parTransId="{4807BCD4-2255-4A93-B798-914896DB78D6}" sibTransId="{A5E4470D-1809-43D1-A09B-868BC46F4944}"/>
    <dgm:cxn modelId="{F150D196-9D2B-4F5B-AC5B-53F809F0605E}" srcId="{0C8C61BB-2D9F-4493-9A9B-AD49870D6555}" destId="{EE674E1C-8EB5-4CC6-A0ED-2E79E064B6A0}" srcOrd="0" destOrd="0" parTransId="{90A0A678-357A-46E0-A9AC-090EDFED590B}" sibTransId="{AEDDE426-CCA4-4BB5-97C7-C5A62935B9AF}"/>
    <dgm:cxn modelId="{5CBA5F9C-449B-4A25-8D42-57C883750EF6}" srcId="{0C8C61BB-2D9F-4493-9A9B-AD49870D6555}" destId="{E072850F-E3F4-422A-A051-62EA813FE86E}" srcOrd="4" destOrd="0" parTransId="{8FA7D09A-91D3-426D-A4F2-7BC31BBD30D2}" sibTransId="{09A93DEB-4563-4520-8A5D-630D88CDE4DE}"/>
    <dgm:cxn modelId="{783B036A-BB03-427B-9D0E-84F9804323B3}" type="presOf" srcId="{4F5C9762-4029-492B-8A6B-A224F20B2A62}" destId="{77E22ACA-8FB0-4415-BA35-823DF98E8D6E}" srcOrd="0" destOrd="0" presId="urn:microsoft.com/office/officeart/2008/layout/VerticalCurvedList"/>
    <dgm:cxn modelId="{FA9F2A88-98FD-4B2B-A359-4A05AB1B97CC}" type="presOf" srcId="{0C8C61BB-2D9F-4493-9A9B-AD49870D6555}" destId="{FBA9BAB4-2172-4D20-8D72-4ABC1C6C0322}" srcOrd="0" destOrd="0" presId="urn:microsoft.com/office/officeart/2008/layout/VerticalCurvedList"/>
    <dgm:cxn modelId="{61B0BC81-B1BF-4D6B-9A25-38977742D900}" type="presOf" srcId="{A52FEDCA-195F-43A7-BA19-05D71EFCA18E}" destId="{2285F17B-DFD6-4FE8-BBF5-419EADD2098D}" srcOrd="0" destOrd="0" presId="urn:microsoft.com/office/officeart/2008/layout/VerticalCurvedList"/>
    <dgm:cxn modelId="{27018C8D-8FD7-4BFE-9FF0-876E18817F2D}" type="presOf" srcId="{5E060533-1631-4898-BC0B-B710338AAD47}" destId="{762DCFC3-77FB-4708-B3D5-AA5973ED0163}" srcOrd="0" destOrd="0" presId="urn:microsoft.com/office/officeart/2008/layout/VerticalCurvedList"/>
    <dgm:cxn modelId="{AFA22F8F-DC7E-4BAE-96C4-23D890A4EEF5}" type="presOf" srcId="{E072850F-E3F4-422A-A051-62EA813FE86E}" destId="{4566DB5A-9C74-4128-88F2-ECAAC150F70F}" srcOrd="0" destOrd="0" presId="urn:microsoft.com/office/officeart/2008/layout/VerticalCurvedList"/>
    <dgm:cxn modelId="{2FD459FC-4A30-403D-B5C6-28E1FA70A718}" type="presOf" srcId="{EE674E1C-8EB5-4CC6-A0ED-2E79E064B6A0}" destId="{35FE5000-00F6-486A-BFF4-F6968F98D247}" srcOrd="0" destOrd="0" presId="urn:microsoft.com/office/officeart/2008/layout/VerticalCurvedList"/>
    <dgm:cxn modelId="{72113C32-743F-4663-B10C-C8A48CB7B6E9}" srcId="{0C8C61BB-2D9F-4493-9A9B-AD49870D6555}" destId="{A52FEDCA-195F-43A7-BA19-05D71EFCA18E}" srcOrd="1" destOrd="0" parTransId="{FE212B88-A87C-4C20-AC9A-9D0EFF4D6A47}" sibTransId="{6363BA2F-3910-48B9-96CB-00D8CEEC3AE6}"/>
    <dgm:cxn modelId="{824F8C5A-C451-448B-B9FD-83A73ADFB78C}" type="presOf" srcId="{C34B3C83-D61A-4FE2-99E4-7AF7EBD7936D}" destId="{AA30EAFC-E6A8-4AA3-954E-052D2399B7A9}" srcOrd="0" destOrd="0" presId="urn:microsoft.com/office/officeart/2008/layout/VerticalCurvedList"/>
    <dgm:cxn modelId="{D0F51E85-8572-4370-B126-D92A054351A4}" type="presOf" srcId="{AEDDE426-CCA4-4BB5-97C7-C5A62935B9AF}" destId="{FEC8BEAC-035F-41A8-9B1D-C1C02E9029A3}" srcOrd="0" destOrd="0" presId="urn:microsoft.com/office/officeart/2008/layout/VerticalCurvedList"/>
    <dgm:cxn modelId="{85304999-5C5F-445B-8B3E-AADDB9CF7055}" type="presParOf" srcId="{FBA9BAB4-2172-4D20-8D72-4ABC1C6C0322}" destId="{BD58A6BF-F402-448E-A40F-CEDB7B172DB8}" srcOrd="0" destOrd="0" presId="urn:microsoft.com/office/officeart/2008/layout/VerticalCurvedList"/>
    <dgm:cxn modelId="{B10BDC84-3414-4B00-8355-1056F3D536F5}" type="presParOf" srcId="{BD58A6BF-F402-448E-A40F-CEDB7B172DB8}" destId="{CF31E76D-468F-48E4-B1EC-0BD20E616E31}" srcOrd="0" destOrd="0" presId="urn:microsoft.com/office/officeart/2008/layout/VerticalCurvedList"/>
    <dgm:cxn modelId="{7F5F498E-4628-4F17-A07B-2303D0E8FCF6}" type="presParOf" srcId="{CF31E76D-468F-48E4-B1EC-0BD20E616E31}" destId="{FE772AD1-CBCB-4E0C-8120-C035C3623D86}" srcOrd="0" destOrd="0" presId="urn:microsoft.com/office/officeart/2008/layout/VerticalCurvedList"/>
    <dgm:cxn modelId="{F24833FD-F5DD-41C5-9183-FDDFBCCA4FA7}" type="presParOf" srcId="{CF31E76D-468F-48E4-B1EC-0BD20E616E31}" destId="{FEC8BEAC-035F-41A8-9B1D-C1C02E9029A3}" srcOrd="1" destOrd="0" presId="urn:microsoft.com/office/officeart/2008/layout/VerticalCurvedList"/>
    <dgm:cxn modelId="{06ADC0AA-949A-4ACE-AECD-C38A0B4F5B89}" type="presParOf" srcId="{CF31E76D-468F-48E4-B1EC-0BD20E616E31}" destId="{859301A1-70AF-4845-A3B3-D15033E526F3}" srcOrd="2" destOrd="0" presId="urn:microsoft.com/office/officeart/2008/layout/VerticalCurvedList"/>
    <dgm:cxn modelId="{CA744E6E-AACD-416D-8E8C-5016B458AE71}" type="presParOf" srcId="{CF31E76D-468F-48E4-B1EC-0BD20E616E31}" destId="{9745244A-7456-4073-978F-31C3B0ED6FE0}" srcOrd="3" destOrd="0" presId="urn:microsoft.com/office/officeart/2008/layout/VerticalCurvedList"/>
    <dgm:cxn modelId="{0CB18D68-FCF9-4DE0-AEA9-62188AD33030}" type="presParOf" srcId="{BD58A6BF-F402-448E-A40F-CEDB7B172DB8}" destId="{35FE5000-00F6-486A-BFF4-F6968F98D247}" srcOrd="1" destOrd="0" presId="urn:microsoft.com/office/officeart/2008/layout/VerticalCurvedList"/>
    <dgm:cxn modelId="{754F2B01-88BC-47F2-BEB8-2D2519CC5724}" type="presParOf" srcId="{BD58A6BF-F402-448E-A40F-CEDB7B172DB8}" destId="{40AE475C-71FE-469A-8B2B-3329917BC0C3}" srcOrd="2" destOrd="0" presId="urn:microsoft.com/office/officeart/2008/layout/VerticalCurvedList"/>
    <dgm:cxn modelId="{AEEC951A-072B-47CE-93C1-241571A2E34B}" type="presParOf" srcId="{40AE475C-71FE-469A-8B2B-3329917BC0C3}" destId="{0CFD3E6D-678A-4CF0-B0E5-D06BC7118E99}" srcOrd="0" destOrd="0" presId="urn:microsoft.com/office/officeart/2008/layout/VerticalCurvedList"/>
    <dgm:cxn modelId="{ACDA3A47-5A71-4D32-BCF6-78BF1E58D80C}" type="presParOf" srcId="{BD58A6BF-F402-448E-A40F-CEDB7B172DB8}" destId="{2285F17B-DFD6-4FE8-BBF5-419EADD2098D}" srcOrd="3" destOrd="0" presId="urn:microsoft.com/office/officeart/2008/layout/VerticalCurvedList"/>
    <dgm:cxn modelId="{E4F44C50-000D-4555-A12D-63D76C4DB981}" type="presParOf" srcId="{BD58A6BF-F402-448E-A40F-CEDB7B172DB8}" destId="{99703C09-2828-4BC0-8711-A17A88E90487}" srcOrd="4" destOrd="0" presId="urn:microsoft.com/office/officeart/2008/layout/VerticalCurvedList"/>
    <dgm:cxn modelId="{3719110E-CAB4-45C4-B3BF-748AE8207D14}" type="presParOf" srcId="{99703C09-2828-4BC0-8711-A17A88E90487}" destId="{77827B60-6947-4606-9FA6-7F818154E84A}" srcOrd="0" destOrd="0" presId="urn:microsoft.com/office/officeart/2008/layout/VerticalCurvedList"/>
    <dgm:cxn modelId="{5AD3EA4E-D65C-41B1-A311-F18525F2AB2D}" type="presParOf" srcId="{BD58A6BF-F402-448E-A40F-CEDB7B172DB8}" destId="{762DCFC3-77FB-4708-B3D5-AA5973ED0163}" srcOrd="5" destOrd="0" presId="urn:microsoft.com/office/officeart/2008/layout/VerticalCurvedList"/>
    <dgm:cxn modelId="{F6A16F30-61A1-44D9-BBBA-E5762599C970}" type="presParOf" srcId="{BD58A6BF-F402-448E-A40F-CEDB7B172DB8}" destId="{78276B2F-23F9-44CD-B7D9-3934F2889E28}" srcOrd="6" destOrd="0" presId="urn:microsoft.com/office/officeart/2008/layout/VerticalCurvedList"/>
    <dgm:cxn modelId="{0D069625-0228-403B-BD21-C6EB63BAF0D0}" type="presParOf" srcId="{78276B2F-23F9-44CD-B7D9-3934F2889E28}" destId="{A01DE99A-3457-4A2D-842D-5361C5B4B09E}" srcOrd="0" destOrd="0" presId="urn:microsoft.com/office/officeart/2008/layout/VerticalCurvedList"/>
    <dgm:cxn modelId="{926398EB-8683-49DA-81E9-52A560C5898A}" type="presParOf" srcId="{BD58A6BF-F402-448E-A40F-CEDB7B172DB8}" destId="{77E22ACA-8FB0-4415-BA35-823DF98E8D6E}" srcOrd="7" destOrd="0" presId="urn:microsoft.com/office/officeart/2008/layout/VerticalCurvedList"/>
    <dgm:cxn modelId="{B02E3B7F-E704-4198-8D41-D48871CA35C2}" type="presParOf" srcId="{BD58A6BF-F402-448E-A40F-CEDB7B172DB8}" destId="{D926FE5A-CEAE-4126-9D64-E7BB9609E489}" srcOrd="8" destOrd="0" presId="urn:microsoft.com/office/officeart/2008/layout/VerticalCurvedList"/>
    <dgm:cxn modelId="{4F4EE7AD-5789-4217-B137-7181EDCC5B95}" type="presParOf" srcId="{D926FE5A-CEAE-4126-9D64-E7BB9609E489}" destId="{D856133C-D4A2-4C28-87FB-4D2F54140780}" srcOrd="0" destOrd="0" presId="urn:microsoft.com/office/officeart/2008/layout/VerticalCurvedList"/>
    <dgm:cxn modelId="{F2E31BC4-F312-4FDD-9034-3328AA8B1D9B}" type="presParOf" srcId="{BD58A6BF-F402-448E-A40F-CEDB7B172DB8}" destId="{4566DB5A-9C74-4128-88F2-ECAAC150F70F}" srcOrd="9" destOrd="0" presId="urn:microsoft.com/office/officeart/2008/layout/VerticalCurvedList"/>
    <dgm:cxn modelId="{43F207DD-A726-420A-9AF4-F5F4120D103D}" type="presParOf" srcId="{BD58A6BF-F402-448E-A40F-CEDB7B172DB8}" destId="{77A91E25-58AC-48BE-A709-3A61BC35F038}" srcOrd="10" destOrd="0" presId="urn:microsoft.com/office/officeart/2008/layout/VerticalCurvedList"/>
    <dgm:cxn modelId="{64E93DEF-B1A1-46DD-8179-87DBC6070286}" type="presParOf" srcId="{77A91E25-58AC-48BE-A709-3A61BC35F038}" destId="{FA184FD9-FFDE-4541-B911-A42B356397D7}" srcOrd="0" destOrd="0" presId="urn:microsoft.com/office/officeart/2008/layout/VerticalCurvedList"/>
    <dgm:cxn modelId="{AB412588-070C-4FFC-8F9B-901DF8019FD6}" type="presParOf" srcId="{BD58A6BF-F402-448E-A40F-CEDB7B172DB8}" destId="{AA30EAFC-E6A8-4AA3-954E-052D2399B7A9}" srcOrd="11" destOrd="0" presId="urn:microsoft.com/office/officeart/2008/layout/VerticalCurvedList"/>
    <dgm:cxn modelId="{71A84E03-E247-4EB5-9794-CA9A714739E1}" type="presParOf" srcId="{BD58A6BF-F402-448E-A40F-CEDB7B172DB8}" destId="{40C58F94-F894-4AED-B335-7BBCF6E60337}" srcOrd="12" destOrd="0" presId="urn:microsoft.com/office/officeart/2008/layout/VerticalCurvedList"/>
    <dgm:cxn modelId="{A39871A3-6F11-49B2-A7AF-05768EC24917}" type="presParOf" srcId="{40C58F94-F894-4AED-B335-7BBCF6E60337}" destId="{8B4C43CE-FBFA-42A6-9AD7-C66059888C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E76F23-EE98-416E-B0B9-DDA73203F4F2}" type="doc">
      <dgm:prSet loTypeId="urn:microsoft.com/office/officeart/2005/8/layout/target3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BD0C7D-F57C-421E-B8E9-DDBC53689FB9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Расширение </a:t>
          </a:r>
          <a:b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спектра услуг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7D9D37C-847C-4F53-ABB8-2539A2947D90}" type="parTrans" cxnId="{6DF725BF-CDF7-4699-B201-02538F3E55F3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A9BA56-2DAF-440B-85B3-2870CC6A4846}" type="sibTrans" cxnId="{6DF725BF-CDF7-4699-B201-02538F3E55F3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804E8D-A126-49D0-8BC6-944B8DA59288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Всеволожск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A5A57A-BA01-479A-938E-9248C96F9C55}" type="parTrans" cxnId="{5590BB7F-F7D3-4D8F-BBDB-D5F9E65CC25D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9DF661-328E-491A-BB62-6A7BEB5C159B}" type="sibTrans" cxnId="{5590BB7F-F7D3-4D8F-BBDB-D5F9E65CC25D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A6A1FC-DE97-4A71-AC4B-DD2CB6BDCF44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Кировск и Тосно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46E18CA-E068-48CA-9692-1C9F187386B1}" type="parTrans" cxnId="{8DDAF4DA-8D18-45BF-96BF-3FCFE71F5DD9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236478F-4126-46A3-8F35-F3425E0E3453}" type="sibTrans" cxnId="{8DDAF4DA-8D18-45BF-96BF-3FCFE71F5DD9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B24011-A590-4D3D-9C81-9E8B9295A180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Наращивание объемов</a:t>
          </a:r>
          <a:b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внебюджетной деятельности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E70796-7431-4A83-A3EB-7F479C21AAE9}" type="parTrans" cxnId="{B7AE4AB1-F733-4D39-B89F-066BBEA456C7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1E4C35-D8B8-4C95-BA03-CE19530C61E4}" type="sibTrans" cxnId="{B7AE4AB1-F733-4D39-B89F-066BBEA456C7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DB9A70-6FC0-4FCD-9D50-EA8176693B66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Волхов и Кириши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B4E37F-57FB-4B9D-90C0-EE775488D887}" type="parTrans" cxnId="{4CA972B9-400D-4834-AE06-0DB8437468A2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2D576B-381E-4F4E-8126-66D55EEA5EE3}" type="sibTrans" cxnId="{4CA972B9-400D-4834-AE06-0DB8437468A2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062B90-25E2-4215-9799-52B27F4F0368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Стабильный рост показателей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34DFBF-A59C-480B-B24C-769A6984BC84}" type="parTrans" cxnId="{D1E9A53D-7E31-4B06-8766-EC5D97A58E0F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E595D3-C7A5-48BD-B748-9401A6AC17E3}" type="sibTrans" cxnId="{D1E9A53D-7E31-4B06-8766-EC5D97A58E0F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E86FBCF-8030-42C0-BD44-95909A30F5F7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Гатчина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FAED75-C40E-4210-AD39-3D452DD99758}" type="parTrans" cxnId="{1EBDA0F0-6D3C-404B-8671-564225B04E5A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89A8BB-8058-4C07-A037-274811D04AFD}" type="sibTrans" cxnId="{1EBDA0F0-6D3C-404B-8671-564225B04E5A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ADA6FB-FEA4-4E28-8FFD-B4AE5112CAD9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Ломоносов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1BDE41-5306-452E-930A-1F216CEAEB9C}" type="parTrans" cxnId="{85D2991A-C48E-4E0D-8DF0-41EF68E07B3D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63B8AA-FB16-40D8-918D-B1F9F0A692C4}" type="sibTrans" cxnId="{85D2991A-C48E-4E0D-8DF0-41EF68E07B3D}">
      <dgm:prSet/>
      <dgm:spPr/>
      <dgm:t>
        <a:bodyPr/>
        <a:lstStyle/>
        <a:p>
          <a:endParaRPr lang="ru-RU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518B6D-D781-47B2-84D7-D5CCA55331BE}" type="pres">
      <dgm:prSet presAssocID="{05E76F23-EE98-416E-B0B9-DDA73203F4F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A3CB40-287C-44F2-88C0-6DA41E20086B}" type="pres">
      <dgm:prSet presAssocID="{35BD0C7D-F57C-421E-B8E9-DDBC53689FB9}" presName="circle1" presStyleLbl="node1" presStyleIdx="0" presStyleCnt="3"/>
      <dgm:spPr/>
    </dgm:pt>
    <dgm:pt modelId="{89D2571D-AFC4-4601-B1D9-CB92561ABE83}" type="pres">
      <dgm:prSet presAssocID="{35BD0C7D-F57C-421E-B8E9-DDBC53689FB9}" presName="space" presStyleCnt="0"/>
      <dgm:spPr/>
    </dgm:pt>
    <dgm:pt modelId="{CBBDAB87-613D-475A-98C5-CDCCDC9C8066}" type="pres">
      <dgm:prSet presAssocID="{35BD0C7D-F57C-421E-B8E9-DDBC53689FB9}" presName="rect1" presStyleLbl="alignAcc1" presStyleIdx="0" presStyleCnt="3"/>
      <dgm:spPr/>
      <dgm:t>
        <a:bodyPr/>
        <a:lstStyle/>
        <a:p>
          <a:endParaRPr lang="ru-RU"/>
        </a:p>
      </dgm:t>
    </dgm:pt>
    <dgm:pt modelId="{A3849CDF-1646-4991-93A9-FF4868E2517F}" type="pres">
      <dgm:prSet presAssocID="{3DB24011-A590-4D3D-9C81-9E8B9295A180}" presName="vertSpace2" presStyleLbl="node1" presStyleIdx="0" presStyleCnt="3"/>
      <dgm:spPr/>
    </dgm:pt>
    <dgm:pt modelId="{983A8A24-917F-428D-B04B-532C4C49F1F9}" type="pres">
      <dgm:prSet presAssocID="{3DB24011-A590-4D3D-9C81-9E8B9295A180}" presName="circle2" presStyleLbl="node1" presStyleIdx="1" presStyleCnt="3"/>
      <dgm:spPr/>
    </dgm:pt>
    <dgm:pt modelId="{735F91FB-4191-45E5-99C1-28CF9D223377}" type="pres">
      <dgm:prSet presAssocID="{3DB24011-A590-4D3D-9C81-9E8B9295A180}" presName="rect2" presStyleLbl="alignAcc1" presStyleIdx="1" presStyleCnt="3"/>
      <dgm:spPr/>
      <dgm:t>
        <a:bodyPr/>
        <a:lstStyle/>
        <a:p>
          <a:endParaRPr lang="ru-RU"/>
        </a:p>
      </dgm:t>
    </dgm:pt>
    <dgm:pt modelId="{014AF6A9-BD46-4A60-8EBD-0B279EB1A007}" type="pres">
      <dgm:prSet presAssocID="{A3062B90-25E2-4215-9799-52B27F4F0368}" presName="vertSpace3" presStyleLbl="node1" presStyleIdx="1" presStyleCnt="3"/>
      <dgm:spPr/>
    </dgm:pt>
    <dgm:pt modelId="{FDA0E122-03E0-4F19-BD87-31015FE010FF}" type="pres">
      <dgm:prSet presAssocID="{A3062B90-25E2-4215-9799-52B27F4F0368}" presName="circle3" presStyleLbl="node1" presStyleIdx="2" presStyleCnt="3"/>
      <dgm:spPr/>
    </dgm:pt>
    <dgm:pt modelId="{E4C93898-B540-4E2B-B46C-7B15692491B9}" type="pres">
      <dgm:prSet presAssocID="{A3062B90-25E2-4215-9799-52B27F4F0368}" presName="rect3" presStyleLbl="alignAcc1" presStyleIdx="2" presStyleCnt="3"/>
      <dgm:spPr/>
      <dgm:t>
        <a:bodyPr/>
        <a:lstStyle/>
        <a:p>
          <a:endParaRPr lang="ru-RU"/>
        </a:p>
      </dgm:t>
    </dgm:pt>
    <dgm:pt modelId="{DAC1C7E2-9978-4F84-BFBE-B79443A6D3DC}" type="pres">
      <dgm:prSet presAssocID="{35BD0C7D-F57C-421E-B8E9-DDBC53689FB9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DE5FE-7277-4E11-9A0C-36440CF5D3CF}" type="pres">
      <dgm:prSet presAssocID="{35BD0C7D-F57C-421E-B8E9-DDBC53689FB9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582D3-64B5-4681-A518-D718C8040020}" type="pres">
      <dgm:prSet presAssocID="{3DB24011-A590-4D3D-9C81-9E8B9295A180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591AF-E4D6-4090-A496-94F777511C98}" type="pres">
      <dgm:prSet presAssocID="{3DB24011-A590-4D3D-9C81-9E8B9295A180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D6B04-60CC-430A-B43E-0DAB3DC3038A}" type="pres">
      <dgm:prSet presAssocID="{A3062B90-25E2-4215-9799-52B27F4F036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12382-C936-4DAC-A402-71679683EFBE}" type="pres">
      <dgm:prSet presAssocID="{A3062B90-25E2-4215-9799-52B27F4F0368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A972B9-400D-4834-AE06-0DB8437468A2}" srcId="{3DB24011-A590-4D3D-9C81-9E8B9295A180}" destId="{6ADB9A70-6FC0-4FCD-9D50-EA8176693B66}" srcOrd="0" destOrd="0" parTransId="{03B4E37F-57FB-4B9D-90C0-EE775488D887}" sibTransId="{EC2D576B-381E-4F4E-8126-66D55EEA5EE3}"/>
    <dgm:cxn modelId="{85D2991A-C48E-4E0D-8DF0-41EF68E07B3D}" srcId="{A3062B90-25E2-4215-9799-52B27F4F0368}" destId="{13ADA6FB-FEA4-4E28-8FFD-B4AE5112CAD9}" srcOrd="1" destOrd="0" parTransId="{511BDE41-5306-452E-930A-1F216CEAEB9C}" sibTransId="{5563B8AA-FB16-40D8-918D-B1F9F0A692C4}"/>
    <dgm:cxn modelId="{C0D875FC-C979-4C15-8D8A-D3B2FFC10A14}" type="presOf" srcId="{DCA6A1FC-DE97-4A71-AC4B-DD2CB6BDCF44}" destId="{C55DE5FE-7277-4E11-9A0C-36440CF5D3CF}" srcOrd="0" destOrd="1" presId="urn:microsoft.com/office/officeart/2005/8/layout/target3"/>
    <dgm:cxn modelId="{7FBC0799-3599-43A0-9C51-1139DAE92180}" type="presOf" srcId="{3DB24011-A590-4D3D-9C81-9E8B9295A180}" destId="{735F91FB-4191-45E5-99C1-28CF9D223377}" srcOrd="0" destOrd="0" presId="urn:microsoft.com/office/officeart/2005/8/layout/target3"/>
    <dgm:cxn modelId="{147A9BDB-EB08-490C-954E-BD9DCCAD737E}" type="presOf" srcId="{3DB24011-A590-4D3D-9C81-9E8B9295A180}" destId="{32E582D3-64B5-4681-A518-D718C8040020}" srcOrd="1" destOrd="0" presId="urn:microsoft.com/office/officeart/2005/8/layout/target3"/>
    <dgm:cxn modelId="{16B78277-31C9-4D26-9B5B-FBECEF3E148C}" type="presOf" srcId="{F5804E8D-A126-49D0-8BC6-944B8DA59288}" destId="{C55DE5FE-7277-4E11-9A0C-36440CF5D3CF}" srcOrd="0" destOrd="0" presId="urn:microsoft.com/office/officeart/2005/8/layout/target3"/>
    <dgm:cxn modelId="{F14E1979-4692-40E9-8A23-2FCF80C1C438}" type="presOf" srcId="{A3062B90-25E2-4215-9799-52B27F4F0368}" destId="{67FD6B04-60CC-430A-B43E-0DAB3DC3038A}" srcOrd="1" destOrd="0" presId="urn:microsoft.com/office/officeart/2005/8/layout/target3"/>
    <dgm:cxn modelId="{8DDAF4DA-8D18-45BF-96BF-3FCFE71F5DD9}" srcId="{35BD0C7D-F57C-421E-B8E9-DDBC53689FB9}" destId="{DCA6A1FC-DE97-4A71-AC4B-DD2CB6BDCF44}" srcOrd="1" destOrd="0" parTransId="{D46E18CA-E068-48CA-9692-1C9F187386B1}" sibTransId="{0236478F-4126-46A3-8F35-F3425E0E3453}"/>
    <dgm:cxn modelId="{1BE5702E-2649-49CE-AEE0-EE31696E15F3}" type="presOf" srcId="{35BD0C7D-F57C-421E-B8E9-DDBC53689FB9}" destId="{CBBDAB87-613D-475A-98C5-CDCCDC9C8066}" srcOrd="0" destOrd="0" presId="urn:microsoft.com/office/officeart/2005/8/layout/target3"/>
    <dgm:cxn modelId="{3620E151-82A4-4CE4-963D-9C972CD421F9}" type="presOf" srcId="{3E86FBCF-8030-42C0-BD44-95909A30F5F7}" destId="{28812382-C936-4DAC-A402-71679683EFBE}" srcOrd="0" destOrd="0" presId="urn:microsoft.com/office/officeart/2005/8/layout/target3"/>
    <dgm:cxn modelId="{BEC4C810-50C1-4B0C-A711-90EB381FC3CD}" type="presOf" srcId="{35BD0C7D-F57C-421E-B8E9-DDBC53689FB9}" destId="{DAC1C7E2-9978-4F84-BFBE-B79443A6D3DC}" srcOrd="1" destOrd="0" presId="urn:microsoft.com/office/officeart/2005/8/layout/target3"/>
    <dgm:cxn modelId="{D1E9A53D-7E31-4B06-8766-EC5D97A58E0F}" srcId="{05E76F23-EE98-416E-B0B9-DDA73203F4F2}" destId="{A3062B90-25E2-4215-9799-52B27F4F0368}" srcOrd="2" destOrd="0" parTransId="{2B34DFBF-A59C-480B-B24C-769A6984BC84}" sibTransId="{DBE595D3-C7A5-48BD-B748-9401A6AC17E3}"/>
    <dgm:cxn modelId="{6DF725BF-CDF7-4699-B201-02538F3E55F3}" srcId="{05E76F23-EE98-416E-B0B9-DDA73203F4F2}" destId="{35BD0C7D-F57C-421E-B8E9-DDBC53689FB9}" srcOrd="0" destOrd="0" parTransId="{37D9D37C-847C-4F53-ABB8-2539A2947D90}" sibTransId="{5EA9BA56-2DAF-440B-85B3-2870CC6A4846}"/>
    <dgm:cxn modelId="{9577CA17-530F-4B93-8C59-DC783DD38319}" type="presOf" srcId="{13ADA6FB-FEA4-4E28-8FFD-B4AE5112CAD9}" destId="{28812382-C936-4DAC-A402-71679683EFBE}" srcOrd="0" destOrd="1" presId="urn:microsoft.com/office/officeart/2005/8/layout/target3"/>
    <dgm:cxn modelId="{1EBDA0F0-6D3C-404B-8671-564225B04E5A}" srcId="{A3062B90-25E2-4215-9799-52B27F4F0368}" destId="{3E86FBCF-8030-42C0-BD44-95909A30F5F7}" srcOrd="0" destOrd="0" parTransId="{25FAED75-C40E-4210-AD39-3D452DD99758}" sibTransId="{9E89A8BB-8058-4C07-A037-274811D04AFD}"/>
    <dgm:cxn modelId="{5590BB7F-F7D3-4D8F-BBDB-D5F9E65CC25D}" srcId="{35BD0C7D-F57C-421E-B8E9-DDBC53689FB9}" destId="{F5804E8D-A126-49D0-8BC6-944B8DA59288}" srcOrd="0" destOrd="0" parTransId="{51A5A57A-BA01-479A-938E-9248C96F9C55}" sibTransId="{259DF661-328E-491A-BB62-6A7BEB5C159B}"/>
    <dgm:cxn modelId="{B7AE4AB1-F733-4D39-B89F-066BBEA456C7}" srcId="{05E76F23-EE98-416E-B0B9-DDA73203F4F2}" destId="{3DB24011-A590-4D3D-9C81-9E8B9295A180}" srcOrd="1" destOrd="0" parTransId="{51E70796-7431-4A83-A3EB-7F479C21AAE9}" sibTransId="{F51E4C35-D8B8-4C95-BA03-CE19530C61E4}"/>
    <dgm:cxn modelId="{34A9885F-6D02-47C0-87B4-8C3CABF183B4}" type="presOf" srcId="{A3062B90-25E2-4215-9799-52B27F4F0368}" destId="{E4C93898-B540-4E2B-B46C-7B15692491B9}" srcOrd="0" destOrd="0" presId="urn:microsoft.com/office/officeart/2005/8/layout/target3"/>
    <dgm:cxn modelId="{175097ED-0E9C-4DE8-96B4-BC5420DB1E26}" type="presOf" srcId="{05E76F23-EE98-416E-B0B9-DDA73203F4F2}" destId="{7C518B6D-D781-47B2-84D7-D5CCA55331BE}" srcOrd="0" destOrd="0" presId="urn:microsoft.com/office/officeart/2005/8/layout/target3"/>
    <dgm:cxn modelId="{E153B908-C602-4D56-B935-D9587D75CA8C}" type="presOf" srcId="{6ADB9A70-6FC0-4FCD-9D50-EA8176693B66}" destId="{B79591AF-E4D6-4090-A496-94F777511C98}" srcOrd="0" destOrd="0" presId="urn:microsoft.com/office/officeart/2005/8/layout/target3"/>
    <dgm:cxn modelId="{A2F0CE49-B5B2-49FD-BC1C-879944E8DCD2}" type="presParOf" srcId="{7C518B6D-D781-47B2-84D7-D5CCA55331BE}" destId="{B8A3CB40-287C-44F2-88C0-6DA41E20086B}" srcOrd="0" destOrd="0" presId="urn:microsoft.com/office/officeart/2005/8/layout/target3"/>
    <dgm:cxn modelId="{2587D683-610A-4771-B477-11789FC6FE26}" type="presParOf" srcId="{7C518B6D-D781-47B2-84D7-D5CCA55331BE}" destId="{89D2571D-AFC4-4601-B1D9-CB92561ABE83}" srcOrd="1" destOrd="0" presId="urn:microsoft.com/office/officeart/2005/8/layout/target3"/>
    <dgm:cxn modelId="{278CE4B5-2A84-4309-92F9-D2D23128ED44}" type="presParOf" srcId="{7C518B6D-D781-47B2-84D7-D5CCA55331BE}" destId="{CBBDAB87-613D-475A-98C5-CDCCDC9C8066}" srcOrd="2" destOrd="0" presId="urn:microsoft.com/office/officeart/2005/8/layout/target3"/>
    <dgm:cxn modelId="{60B51536-0817-4D0E-B290-28ABB1F9E7D8}" type="presParOf" srcId="{7C518B6D-D781-47B2-84D7-D5CCA55331BE}" destId="{A3849CDF-1646-4991-93A9-FF4868E2517F}" srcOrd="3" destOrd="0" presId="urn:microsoft.com/office/officeart/2005/8/layout/target3"/>
    <dgm:cxn modelId="{D45ABFBB-4269-4D06-9762-617C3C1787A0}" type="presParOf" srcId="{7C518B6D-D781-47B2-84D7-D5CCA55331BE}" destId="{983A8A24-917F-428D-B04B-532C4C49F1F9}" srcOrd="4" destOrd="0" presId="urn:microsoft.com/office/officeart/2005/8/layout/target3"/>
    <dgm:cxn modelId="{7D077EF6-92C0-483F-8932-395542E1BB79}" type="presParOf" srcId="{7C518B6D-D781-47B2-84D7-D5CCA55331BE}" destId="{735F91FB-4191-45E5-99C1-28CF9D223377}" srcOrd="5" destOrd="0" presId="urn:microsoft.com/office/officeart/2005/8/layout/target3"/>
    <dgm:cxn modelId="{3AE22C2A-7E9E-4B5D-875E-ED8482DD4D5C}" type="presParOf" srcId="{7C518B6D-D781-47B2-84D7-D5CCA55331BE}" destId="{014AF6A9-BD46-4A60-8EBD-0B279EB1A007}" srcOrd="6" destOrd="0" presId="urn:microsoft.com/office/officeart/2005/8/layout/target3"/>
    <dgm:cxn modelId="{A0AAFE4D-95EF-43D7-B0F7-F650A7463DD4}" type="presParOf" srcId="{7C518B6D-D781-47B2-84D7-D5CCA55331BE}" destId="{FDA0E122-03E0-4F19-BD87-31015FE010FF}" srcOrd="7" destOrd="0" presId="urn:microsoft.com/office/officeart/2005/8/layout/target3"/>
    <dgm:cxn modelId="{D2EF38D8-F651-4A32-A291-DD3A9373C91A}" type="presParOf" srcId="{7C518B6D-D781-47B2-84D7-D5CCA55331BE}" destId="{E4C93898-B540-4E2B-B46C-7B15692491B9}" srcOrd="8" destOrd="0" presId="urn:microsoft.com/office/officeart/2005/8/layout/target3"/>
    <dgm:cxn modelId="{B58D8B90-31E6-4F7E-BC99-F79EEA7155D6}" type="presParOf" srcId="{7C518B6D-D781-47B2-84D7-D5CCA55331BE}" destId="{DAC1C7E2-9978-4F84-BFBE-B79443A6D3DC}" srcOrd="9" destOrd="0" presId="urn:microsoft.com/office/officeart/2005/8/layout/target3"/>
    <dgm:cxn modelId="{FF0CDF6B-DD8F-45DA-84F6-4DDADFC2F9EB}" type="presParOf" srcId="{7C518B6D-D781-47B2-84D7-D5CCA55331BE}" destId="{C55DE5FE-7277-4E11-9A0C-36440CF5D3CF}" srcOrd="10" destOrd="0" presId="urn:microsoft.com/office/officeart/2005/8/layout/target3"/>
    <dgm:cxn modelId="{74FDD59C-DBC3-4413-88E6-CFD9E695F54F}" type="presParOf" srcId="{7C518B6D-D781-47B2-84D7-D5CCA55331BE}" destId="{32E582D3-64B5-4681-A518-D718C8040020}" srcOrd="11" destOrd="0" presId="urn:microsoft.com/office/officeart/2005/8/layout/target3"/>
    <dgm:cxn modelId="{EE148F11-CDAC-472D-8C07-B0EAEA9D9C4A}" type="presParOf" srcId="{7C518B6D-D781-47B2-84D7-D5CCA55331BE}" destId="{B79591AF-E4D6-4090-A496-94F777511C98}" srcOrd="12" destOrd="0" presId="urn:microsoft.com/office/officeart/2005/8/layout/target3"/>
    <dgm:cxn modelId="{CB1448D7-08E1-46AE-94EA-DF38E8A8D292}" type="presParOf" srcId="{7C518B6D-D781-47B2-84D7-D5CCA55331BE}" destId="{67FD6B04-60CC-430A-B43E-0DAB3DC3038A}" srcOrd="13" destOrd="0" presId="urn:microsoft.com/office/officeart/2005/8/layout/target3"/>
    <dgm:cxn modelId="{EB62E150-4339-4720-9EB7-D61CC301847B}" type="presParOf" srcId="{7C518B6D-D781-47B2-84D7-D5CCA55331BE}" destId="{28812382-C936-4DAC-A402-71679683EFB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D29A1-1D53-4CA7-98AD-60DD8C64E8C4}">
      <dsp:nvSpPr>
        <dsp:cNvPr id="0" name=""/>
        <dsp:cNvSpPr/>
      </dsp:nvSpPr>
      <dsp:spPr>
        <a:xfrm>
          <a:off x="34450" y="-13485"/>
          <a:ext cx="1562376" cy="4581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171 154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головы КРС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450" y="1819130"/>
        <a:ext cx="1562376" cy="1832616"/>
      </dsp:txXfrm>
    </dsp:sp>
    <dsp:sp modelId="{2ABB8CB5-78B7-4353-9B48-7E7C1DC9625A}">
      <dsp:nvSpPr>
        <dsp:cNvPr id="0" name=""/>
        <dsp:cNvSpPr/>
      </dsp:nvSpPr>
      <dsp:spPr>
        <a:xfrm>
          <a:off x="141092" y="392284"/>
          <a:ext cx="1299065" cy="12638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0114C9-9A0D-4A81-AF5F-2A19EB846C7C}">
      <dsp:nvSpPr>
        <dsp:cNvPr id="0" name=""/>
        <dsp:cNvSpPr/>
      </dsp:nvSpPr>
      <dsp:spPr>
        <a:xfrm>
          <a:off x="1618684" y="-13485"/>
          <a:ext cx="1562376" cy="4581541"/>
        </a:xfrm>
        <a:prstGeom prst="roundRect">
          <a:avLst>
            <a:gd name="adj" fmla="val 10000"/>
          </a:avLst>
        </a:prstGeom>
        <a:solidFill>
          <a:schemeClr val="accent2">
            <a:hueOff val="1125332"/>
            <a:satOff val="417"/>
            <a:lumOff val="127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42 812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</a:t>
          </a:r>
          <a:b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МРС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618684" y="1819130"/>
        <a:ext cx="1562376" cy="1832616"/>
      </dsp:txXfrm>
    </dsp:sp>
    <dsp:sp modelId="{3B0A608D-7120-4041-A848-2984E38256EB}">
      <dsp:nvSpPr>
        <dsp:cNvPr id="0" name=""/>
        <dsp:cNvSpPr/>
      </dsp:nvSpPr>
      <dsp:spPr>
        <a:xfrm>
          <a:off x="1703402" y="360040"/>
          <a:ext cx="1392940" cy="132838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F7FE07-809E-4E61-AB90-794610A0D779}">
      <dsp:nvSpPr>
        <dsp:cNvPr id="0" name=""/>
        <dsp:cNvSpPr/>
      </dsp:nvSpPr>
      <dsp:spPr>
        <a:xfrm>
          <a:off x="3227932" y="-13485"/>
          <a:ext cx="1755252" cy="4581541"/>
        </a:xfrm>
        <a:prstGeom prst="roundRect">
          <a:avLst>
            <a:gd name="adj" fmla="val 10000"/>
          </a:avLst>
        </a:prstGeom>
        <a:solidFill>
          <a:schemeClr val="accent2">
            <a:hueOff val="2250663"/>
            <a:satOff val="834"/>
            <a:lumOff val="2549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169 629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свиней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27932" y="1819130"/>
        <a:ext cx="1755252" cy="1832616"/>
      </dsp:txXfrm>
    </dsp:sp>
    <dsp:sp modelId="{CA681AB2-8DB5-44D8-9307-DBE74499FBBD}">
      <dsp:nvSpPr>
        <dsp:cNvPr id="0" name=""/>
        <dsp:cNvSpPr/>
      </dsp:nvSpPr>
      <dsp:spPr>
        <a:xfrm>
          <a:off x="3384371" y="346545"/>
          <a:ext cx="1487197" cy="13816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6890A3-7385-4DC2-92CC-3BBEA4E8D139}">
      <dsp:nvSpPr>
        <dsp:cNvPr id="0" name=""/>
        <dsp:cNvSpPr/>
      </dsp:nvSpPr>
      <dsp:spPr>
        <a:xfrm>
          <a:off x="5030056" y="-13485"/>
          <a:ext cx="1562376" cy="4581541"/>
        </a:xfrm>
        <a:prstGeom prst="roundRect">
          <a:avLst>
            <a:gd name="adj" fmla="val 10000"/>
          </a:avLst>
        </a:prstGeom>
        <a:solidFill>
          <a:schemeClr val="accent2">
            <a:hueOff val="3375995"/>
            <a:satOff val="1250"/>
            <a:lumOff val="382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5 997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 лошадей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30056" y="1819130"/>
        <a:ext cx="1562376" cy="1832616"/>
      </dsp:txXfrm>
    </dsp:sp>
    <dsp:sp modelId="{4F1600FB-DECC-4F18-8E2C-A5219ADB34A5}">
      <dsp:nvSpPr>
        <dsp:cNvPr id="0" name=""/>
        <dsp:cNvSpPr/>
      </dsp:nvSpPr>
      <dsp:spPr>
        <a:xfrm>
          <a:off x="5064899" y="360047"/>
          <a:ext cx="1467517" cy="135467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1AC089-FD6F-4CA9-AF85-78EED05D7125}">
      <dsp:nvSpPr>
        <dsp:cNvPr id="0" name=""/>
        <dsp:cNvSpPr/>
      </dsp:nvSpPr>
      <dsp:spPr>
        <a:xfrm>
          <a:off x="6635710" y="-13485"/>
          <a:ext cx="1562376" cy="4581541"/>
        </a:xfrm>
        <a:prstGeom prst="roundRect">
          <a:avLst>
            <a:gd name="adj" fmla="val 10000"/>
          </a:avLst>
        </a:prstGeom>
        <a:solidFill>
          <a:schemeClr val="accent2">
            <a:hueOff val="4501327"/>
            <a:satOff val="1667"/>
            <a:lumOff val="509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31, 007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млн. голов птицы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35710" y="1819130"/>
        <a:ext cx="1562376" cy="1832616"/>
      </dsp:txXfrm>
    </dsp:sp>
    <dsp:sp modelId="{99216B35-063D-4259-ADFF-D9C87F2E2DFD}">
      <dsp:nvSpPr>
        <dsp:cNvPr id="0" name=""/>
        <dsp:cNvSpPr/>
      </dsp:nvSpPr>
      <dsp:spPr>
        <a:xfrm>
          <a:off x="6776085" y="360040"/>
          <a:ext cx="1288814" cy="132838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3A9FBC-E571-4B5C-9C3B-DE0A729E048D}">
      <dsp:nvSpPr>
        <dsp:cNvPr id="0" name=""/>
        <dsp:cNvSpPr/>
      </dsp:nvSpPr>
      <dsp:spPr>
        <a:xfrm>
          <a:off x="8262425" y="-13485"/>
          <a:ext cx="1726051" cy="4581541"/>
        </a:xfrm>
        <a:prstGeom prst="roundRect">
          <a:avLst>
            <a:gd name="adj" fmla="val 10000"/>
          </a:avLst>
        </a:prstGeom>
        <a:solidFill>
          <a:schemeClr val="accent2">
            <a:hueOff val="5626658"/>
            <a:satOff val="2084"/>
            <a:lumOff val="6372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51 342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головы кроликов и </a:t>
          </a: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10 736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пушных зверей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262425" y="1819130"/>
        <a:ext cx="1726051" cy="1832616"/>
      </dsp:txXfrm>
    </dsp:sp>
    <dsp:sp modelId="{5DF6FE53-B31E-439C-B380-2F7000CB743D}">
      <dsp:nvSpPr>
        <dsp:cNvPr id="0" name=""/>
        <dsp:cNvSpPr/>
      </dsp:nvSpPr>
      <dsp:spPr>
        <a:xfrm>
          <a:off x="8424939" y="360040"/>
          <a:ext cx="1373275" cy="132838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FFDC64-7110-46C4-BD6D-AFC74F0E1433}">
      <dsp:nvSpPr>
        <dsp:cNvPr id="0" name=""/>
        <dsp:cNvSpPr/>
      </dsp:nvSpPr>
      <dsp:spPr>
        <a:xfrm>
          <a:off x="10030911" y="-13485"/>
          <a:ext cx="1562376" cy="4581541"/>
        </a:xfrm>
        <a:prstGeom prst="roundRect">
          <a:avLst>
            <a:gd name="adj" fmla="val 10000"/>
          </a:avLst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9 353 </a:t>
          </a:r>
          <a:r>
            <a:rPr lang="ru-RU" sz="20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пчёло-семь</a:t>
          </a:r>
          <a:r>
            <a:rPr lang="ru-RU" sz="1900" kern="1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</a:t>
          </a:r>
          <a:endParaRPr lang="ru-RU" sz="1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030911" y="1819130"/>
        <a:ext cx="1562376" cy="1832616"/>
      </dsp:txXfrm>
    </dsp:sp>
    <dsp:sp modelId="{6F645AEF-0E22-417A-B95C-246E1CAEAB1C}">
      <dsp:nvSpPr>
        <dsp:cNvPr id="0" name=""/>
        <dsp:cNvSpPr/>
      </dsp:nvSpPr>
      <dsp:spPr>
        <a:xfrm>
          <a:off x="10156052" y="360040"/>
          <a:ext cx="1293220" cy="132838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BFE1B3-8052-4E02-A6B8-9283A912F5D2}">
      <dsp:nvSpPr>
        <dsp:cNvPr id="0" name=""/>
        <dsp:cNvSpPr/>
      </dsp:nvSpPr>
      <dsp:spPr>
        <a:xfrm>
          <a:off x="331741" y="3395698"/>
          <a:ext cx="10785815" cy="119932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105E3-6004-41C8-82CA-E30E438791AE}">
      <dsp:nvSpPr>
        <dsp:cNvPr id="0" name=""/>
        <dsp:cNvSpPr/>
      </dsp:nvSpPr>
      <dsp:spPr>
        <a:xfrm>
          <a:off x="0" y="119666"/>
          <a:ext cx="11305256" cy="2705963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B50F43D1-BC37-4875-A9AC-EB5011261FC5}">
      <dsp:nvSpPr>
        <dsp:cNvPr id="0" name=""/>
        <dsp:cNvSpPr/>
      </dsp:nvSpPr>
      <dsp:spPr>
        <a:xfrm>
          <a:off x="340825" y="320878"/>
          <a:ext cx="3342714" cy="2199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B280E-89E6-46D6-8433-8D401E656D4A}">
      <dsp:nvSpPr>
        <dsp:cNvPr id="0" name=""/>
        <dsp:cNvSpPr/>
      </dsp:nvSpPr>
      <dsp:spPr>
        <a:xfrm rot="10800000">
          <a:off x="510287" y="2875597"/>
          <a:ext cx="2987204" cy="2112818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Межрегиональные тактико-специальные учения </a:t>
          </a:r>
          <a:b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Северо-Западного региона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04 августа 2023</a:t>
          </a:r>
          <a:endParaRPr lang="ru-RU" sz="20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575263" y="2875597"/>
        <a:ext cx="2857252" cy="2047842"/>
      </dsp:txXfrm>
    </dsp:sp>
    <dsp:sp modelId="{F94FD295-6BE9-4E6E-A5A9-B9EB889288AC}">
      <dsp:nvSpPr>
        <dsp:cNvPr id="0" name=""/>
        <dsp:cNvSpPr/>
      </dsp:nvSpPr>
      <dsp:spPr>
        <a:xfrm>
          <a:off x="3960443" y="360038"/>
          <a:ext cx="3459522" cy="21882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5AB04-912E-4A66-B767-5F7A0D9DF426}">
      <dsp:nvSpPr>
        <dsp:cNvPr id="0" name=""/>
        <dsp:cNvSpPr/>
      </dsp:nvSpPr>
      <dsp:spPr>
        <a:xfrm rot="10800000">
          <a:off x="4188825" y="2873470"/>
          <a:ext cx="2999277" cy="2140504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Проверка готовности сводных мобильных отрядов во всех районах региона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сборов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4254653" y="2873470"/>
        <a:ext cx="2867621" cy="2074676"/>
      </dsp:txXfrm>
    </dsp:sp>
    <dsp:sp modelId="{C601D744-3E74-43D2-BC74-64E434DCBB52}">
      <dsp:nvSpPr>
        <dsp:cNvPr id="0" name=""/>
        <dsp:cNvSpPr/>
      </dsp:nvSpPr>
      <dsp:spPr>
        <a:xfrm>
          <a:off x="7704863" y="360038"/>
          <a:ext cx="3273597" cy="2197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C8FFE-E56A-471D-8498-EAD24EC1055A}">
      <dsp:nvSpPr>
        <dsp:cNvPr id="0" name=""/>
        <dsp:cNvSpPr/>
      </dsp:nvSpPr>
      <dsp:spPr>
        <a:xfrm rot="10800000">
          <a:off x="7860199" y="2858761"/>
          <a:ext cx="2930567" cy="2135908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Районные командно-штабные учения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b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учений </a:t>
          </a:r>
        </a:p>
      </dsp:txBody>
      <dsp:txXfrm rot="10800000">
        <a:off x="7925886" y="2858761"/>
        <a:ext cx="2799193" cy="20702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CF81D-F65D-401F-BB8E-B9E0128E8F0F}">
      <dsp:nvSpPr>
        <dsp:cNvPr id="0" name=""/>
        <dsp:cNvSpPr/>
      </dsp:nvSpPr>
      <dsp:spPr>
        <a:xfrm>
          <a:off x="0" y="0"/>
          <a:ext cx="10153128" cy="16201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крупного рогатого скота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51 926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мелкого рогатого скота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6 688</a:t>
          </a:r>
          <a:endParaRPr lang="ru-RU" sz="1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92643" y="0"/>
        <a:ext cx="7960484" cy="1620179"/>
      </dsp:txXfrm>
    </dsp:sp>
    <dsp:sp modelId="{514CB582-0E75-49B2-9F86-65E6E16D08B6}">
      <dsp:nvSpPr>
        <dsp:cNvPr id="0" name=""/>
        <dsp:cNvSpPr/>
      </dsp:nvSpPr>
      <dsp:spPr>
        <a:xfrm>
          <a:off x="122410" y="180014"/>
          <a:ext cx="2109840" cy="12601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16D555-65D6-48D6-9D77-F151B928033E}">
      <dsp:nvSpPr>
        <dsp:cNvPr id="0" name=""/>
        <dsp:cNvSpPr/>
      </dsp:nvSpPr>
      <dsp:spPr>
        <a:xfrm>
          <a:off x="0" y="1782198"/>
          <a:ext cx="10153128" cy="1620179"/>
        </a:xfrm>
        <a:prstGeom prst="roundRect">
          <a:avLst>
            <a:gd name="adj" fmla="val 10000"/>
          </a:avLst>
        </a:prstGeom>
        <a:solidFill>
          <a:schemeClr val="accent2">
            <a:hueOff val="3375995"/>
            <a:satOff val="1250"/>
            <a:lumOff val="382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свиней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823 000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Тушек птицы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158,7 млн.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Тушек кроликов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108 600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92643" y="1782198"/>
        <a:ext cx="7960484" cy="1620179"/>
      </dsp:txXfrm>
    </dsp:sp>
    <dsp:sp modelId="{231B8F16-080C-4888-A96C-A966B0697523}">
      <dsp:nvSpPr>
        <dsp:cNvPr id="0" name=""/>
        <dsp:cNvSpPr/>
      </dsp:nvSpPr>
      <dsp:spPr>
        <a:xfrm>
          <a:off x="162017" y="1944215"/>
          <a:ext cx="2030625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FA0D07-8896-4EC4-911B-8D4FB64DBACD}">
      <dsp:nvSpPr>
        <dsp:cNvPr id="0" name=""/>
        <dsp:cNvSpPr/>
      </dsp:nvSpPr>
      <dsp:spPr>
        <a:xfrm>
          <a:off x="0" y="3564395"/>
          <a:ext cx="10153128" cy="1620179"/>
        </a:xfrm>
        <a:prstGeom prst="roundRect">
          <a:avLst>
            <a:gd name="adj" fmla="val 10000"/>
          </a:avLst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Туш других видов и промысловых животных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841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Пресноводная рыба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14,616 тыс. тонн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Морская рыба - 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10,330 тыс. тонн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92643" y="3564395"/>
        <a:ext cx="7960484" cy="1620179"/>
      </dsp:txXfrm>
    </dsp:sp>
    <dsp:sp modelId="{E36C04C0-55D2-4F6F-8B48-6E6B3221F522}">
      <dsp:nvSpPr>
        <dsp:cNvPr id="0" name=""/>
        <dsp:cNvSpPr/>
      </dsp:nvSpPr>
      <dsp:spPr>
        <a:xfrm>
          <a:off x="162017" y="3726413"/>
          <a:ext cx="2030625" cy="12961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D27A4-0A22-487E-8FD0-221549FE5617}">
      <dsp:nvSpPr>
        <dsp:cNvPr id="0" name=""/>
        <dsp:cNvSpPr/>
      </dsp:nvSpPr>
      <dsp:spPr>
        <a:xfrm>
          <a:off x="1907089" y="493081"/>
          <a:ext cx="3944971" cy="394488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13,6 тыс. тонн</a:t>
          </a:r>
          <a:endParaRPr lang="ru-RU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4817" y="1070796"/>
        <a:ext cx="2789515" cy="2789456"/>
      </dsp:txXfrm>
    </dsp:sp>
    <dsp:sp modelId="{1E4C8596-8CB3-448C-8712-FA749DC65D84}">
      <dsp:nvSpPr>
        <dsp:cNvPr id="0" name=""/>
        <dsp:cNvSpPr/>
      </dsp:nvSpPr>
      <dsp:spPr>
        <a:xfrm>
          <a:off x="3947422" y="202182"/>
          <a:ext cx="438737" cy="4387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00AA4F-6DFD-4D77-BDEB-21C08BAD1DF7}">
      <dsp:nvSpPr>
        <dsp:cNvPr id="0" name=""/>
        <dsp:cNvSpPr/>
      </dsp:nvSpPr>
      <dsp:spPr>
        <a:xfrm>
          <a:off x="2908538" y="4033699"/>
          <a:ext cx="317681" cy="317987"/>
        </a:xfrm>
        <a:prstGeom prst="ellipse">
          <a:avLst/>
        </a:prstGeom>
        <a:solidFill>
          <a:schemeClr val="accent2">
            <a:hueOff val="562666"/>
            <a:satOff val="208"/>
            <a:lumOff val="63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BD3DCA-D691-4221-AAD4-A3ABE2D5DFB0}">
      <dsp:nvSpPr>
        <dsp:cNvPr id="0" name=""/>
        <dsp:cNvSpPr/>
      </dsp:nvSpPr>
      <dsp:spPr>
        <a:xfrm>
          <a:off x="6048671" y="2664295"/>
          <a:ext cx="317681" cy="317987"/>
        </a:xfrm>
        <a:prstGeom prst="ellipse">
          <a:avLst/>
        </a:prstGeom>
        <a:solidFill>
          <a:schemeClr val="accent2">
            <a:hueOff val="1125332"/>
            <a:satOff val="417"/>
            <a:lumOff val="127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9382F2-A211-406C-A3F0-07DFCE7EB149}">
      <dsp:nvSpPr>
        <dsp:cNvPr id="0" name=""/>
        <dsp:cNvSpPr/>
      </dsp:nvSpPr>
      <dsp:spPr>
        <a:xfrm>
          <a:off x="4407757" y="4109336"/>
          <a:ext cx="438737" cy="438730"/>
        </a:xfrm>
        <a:prstGeom prst="ellipse">
          <a:avLst/>
        </a:prstGeom>
        <a:solidFill>
          <a:schemeClr val="accent2">
            <a:hueOff val="1687997"/>
            <a:satOff val="625"/>
            <a:lumOff val="1912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E58A22-D86E-47B3-9497-B9B40869D643}">
      <dsp:nvSpPr>
        <dsp:cNvPr id="0" name=""/>
        <dsp:cNvSpPr/>
      </dsp:nvSpPr>
      <dsp:spPr>
        <a:xfrm>
          <a:off x="2998780" y="825714"/>
          <a:ext cx="317681" cy="317987"/>
        </a:xfrm>
        <a:prstGeom prst="ellipse">
          <a:avLst/>
        </a:prstGeom>
        <a:solidFill>
          <a:schemeClr val="accent2">
            <a:hueOff val="2250663"/>
            <a:satOff val="834"/>
            <a:lumOff val="2549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6C720C-2E95-497D-8807-45E9D545EA2B}">
      <dsp:nvSpPr>
        <dsp:cNvPr id="0" name=""/>
        <dsp:cNvSpPr/>
      </dsp:nvSpPr>
      <dsp:spPr>
        <a:xfrm>
          <a:off x="1997314" y="2644694"/>
          <a:ext cx="317681" cy="317987"/>
        </a:xfrm>
        <a:prstGeom prst="ellipse">
          <a:avLst/>
        </a:prstGeom>
        <a:solidFill>
          <a:schemeClr val="accent2">
            <a:hueOff val="2813329"/>
            <a:satOff val="1042"/>
            <a:lumOff val="318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C260B6-D146-47FC-BD81-5722ECC72A43}">
      <dsp:nvSpPr>
        <dsp:cNvPr id="0" name=""/>
        <dsp:cNvSpPr/>
      </dsp:nvSpPr>
      <dsp:spPr>
        <a:xfrm>
          <a:off x="-87281" y="130169"/>
          <a:ext cx="2706243" cy="2666706"/>
        </a:xfrm>
        <a:prstGeom prst="ellipse">
          <a:avLst/>
        </a:prstGeom>
        <a:solidFill>
          <a:schemeClr val="accent2">
            <a:hueOff val="3375995"/>
            <a:satOff val="1250"/>
            <a:lumOff val="382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млн. 272 тыс. руб.</a:t>
          </a:r>
          <a:endParaRPr lang="ru-RU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09039" y="520699"/>
        <a:ext cx="1913603" cy="1885646"/>
      </dsp:txXfrm>
    </dsp:sp>
    <dsp:sp modelId="{AEF1D70F-B474-4A57-95A3-5EA8EB828673}">
      <dsp:nvSpPr>
        <dsp:cNvPr id="0" name=""/>
        <dsp:cNvSpPr/>
      </dsp:nvSpPr>
      <dsp:spPr>
        <a:xfrm>
          <a:off x="3503549" y="839540"/>
          <a:ext cx="438737" cy="438730"/>
        </a:xfrm>
        <a:prstGeom prst="ellipse">
          <a:avLst/>
        </a:prstGeom>
        <a:solidFill>
          <a:schemeClr val="accent2">
            <a:hueOff val="3938660"/>
            <a:satOff val="1459"/>
            <a:lumOff val="446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EB0761-FAC9-4845-AE66-8AFE44AED89E}">
      <dsp:nvSpPr>
        <dsp:cNvPr id="0" name=""/>
        <dsp:cNvSpPr/>
      </dsp:nvSpPr>
      <dsp:spPr>
        <a:xfrm>
          <a:off x="614336" y="3167299"/>
          <a:ext cx="793102" cy="793124"/>
        </a:xfrm>
        <a:prstGeom prst="ellipse">
          <a:avLst/>
        </a:prstGeom>
        <a:solidFill>
          <a:schemeClr val="accent2">
            <a:hueOff val="4501327"/>
            <a:satOff val="1667"/>
            <a:lumOff val="509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456D28-3A65-420A-9BA2-464D89B010B6}">
      <dsp:nvSpPr>
        <dsp:cNvPr id="0" name=""/>
        <dsp:cNvSpPr/>
      </dsp:nvSpPr>
      <dsp:spPr>
        <a:xfrm>
          <a:off x="5040567" y="-153346"/>
          <a:ext cx="2753090" cy="2686700"/>
        </a:xfrm>
        <a:prstGeom prst="ellipse">
          <a:avLst/>
        </a:prstGeom>
        <a:solidFill>
          <a:schemeClr val="accent2">
            <a:hueOff val="5063992"/>
            <a:satOff val="1876"/>
            <a:lumOff val="573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1 402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исследования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43748" y="240112"/>
        <a:ext cx="1946728" cy="1899784"/>
      </dsp:txXfrm>
    </dsp:sp>
    <dsp:sp modelId="{AD34D763-3237-433E-A347-B5A9306C696E}">
      <dsp:nvSpPr>
        <dsp:cNvPr id="0" name=""/>
        <dsp:cNvSpPr/>
      </dsp:nvSpPr>
      <dsp:spPr>
        <a:xfrm>
          <a:off x="5256582" y="2094617"/>
          <a:ext cx="438737" cy="438730"/>
        </a:xfrm>
        <a:prstGeom prst="ellipse">
          <a:avLst/>
        </a:prstGeom>
        <a:solidFill>
          <a:schemeClr val="accent2">
            <a:hueOff val="5626658"/>
            <a:satOff val="2084"/>
            <a:lumOff val="6372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CFA1FA-9185-4EBE-8427-11813801C67A}">
      <dsp:nvSpPr>
        <dsp:cNvPr id="0" name=""/>
        <dsp:cNvSpPr/>
      </dsp:nvSpPr>
      <dsp:spPr>
        <a:xfrm>
          <a:off x="312796" y="4111122"/>
          <a:ext cx="317681" cy="317987"/>
        </a:xfrm>
        <a:prstGeom prst="ellipse">
          <a:avLst/>
        </a:prstGeom>
        <a:solidFill>
          <a:schemeClr val="accent2">
            <a:hueOff val="6189324"/>
            <a:satOff val="2293"/>
            <a:lumOff val="7009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82B44B-98F1-4D8E-8E32-6ECDDF44385A}">
      <dsp:nvSpPr>
        <dsp:cNvPr id="0" name=""/>
        <dsp:cNvSpPr/>
      </dsp:nvSpPr>
      <dsp:spPr>
        <a:xfrm>
          <a:off x="3480805" y="3658566"/>
          <a:ext cx="317681" cy="317987"/>
        </a:xfrm>
        <a:prstGeom prst="ellipse">
          <a:avLst/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05F0B-5252-4A29-82B4-539BAACF07B5}">
      <dsp:nvSpPr>
        <dsp:cNvPr id="0" name=""/>
        <dsp:cNvSpPr/>
      </dsp:nvSpPr>
      <dsp:spPr>
        <a:xfrm>
          <a:off x="0" y="467782"/>
          <a:ext cx="46805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A30F6-B2C4-4124-8F83-BE6FE39D199E}">
      <dsp:nvSpPr>
        <dsp:cNvPr id="0" name=""/>
        <dsp:cNvSpPr/>
      </dsp:nvSpPr>
      <dsp:spPr>
        <a:xfrm>
          <a:off x="234026" y="54502"/>
          <a:ext cx="4278177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Оборудование на сумму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млн 782 тыс. руб.</a:t>
          </a:r>
        </a:p>
      </dsp:txBody>
      <dsp:txXfrm>
        <a:off x="274375" y="94851"/>
        <a:ext cx="4197479" cy="745862"/>
      </dsp:txXfrm>
    </dsp:sp>
    <dsp:sp modelId="{87E59A70-4A67-415E-880D-439B1DDCAB3B}">
      <dsp:nvSpPr>
        <dsp:cNvPr id="0" name=""/>
        <dsp:cNvSpPr/>
      </dsp:nvSpPr>
      <dsp:spPr>
        <a:xfrm>
          <a:off x="0" y="1737863"/>
          <a:ext cx="46805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375995"/>
              <a:satOff val="1250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73E40-7C4B-4843-8953-0B3ACA3476E4}">
      <dsp:nvSpPr>
        <dsp:cNvPr id="0" name=""/>
        <dsp:cNvSpPr/>
      </dsp:nvSpPr>
      <dsp:spPr>
        <a:xfrm>
          <a:off x="288032" y="1296141"/>
          <a:ext cx="4278177" cy="826560"/>
        </a:xfrm>
        <a:prstGeom prst="roundRect">
          <a:avLst/>
        </a:prstGeom>
        <a:solidFill>
          <a:schemeClr val="accent2">
            <a:hueOff val="3375995"/>
            <a:satOff val="1250"/>
            <a:lumOff val="382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Оказано услуг – 578, </a:t>
          </a:r>
          <a:b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получено 359 телят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8381" y="1336490"/>
        <a:ext cx="4197479" cy="745862"/>
      </dsp:txXfrm>
    </dsp:sp>
    <dsp:sp modelId="{B60606FF-C90A-4BFF-9BB4-7357B8254E01}">
      <dsp:nvSpPr>
        <dsp:cNvPr id="0" name=""/>
        <dsp:cNvSpPr/>
      </dsp:nvSpPr>
      <dsp:spPr>
        <a:xfrm>
          <a:off x="0" y="3007943"/>
          <a:ext cx="46805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751989"/>
              <a:satOff val="2501"/>
              <a:lumOff val="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B6776-CE90-4D9A-B10F-B4CB590D2421}">
      <dsp:nvSpPr>
        <dsp:cNvPr id="0" name=""/>
        <dsp:cNvSpPr/>
      </dsp:nvSpPr>
      <dsp:spPr>
        <a:xfrm>
          <a:off x="288032" y="2566221"/>
          <a:ext cx="4278177" cy="826560"/>
        </a:xfrm>
        <a:prstGeom prst="roundRect">
          <a:avLst/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Оказано услуг по обрезке копыт - 431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8381" y="2606570"/>
        <a:ext cx="4197479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21828-DE77-4FDD-A07A-DB4D32EAB904}">
      <dsp:nvSpPr>
        <dsp:cNvPr id="0" name=""/>
        <dsp:cNvSpPr/>
      </dsp:nvSpPr>
      <dsp:spPr>
        <a:xfrm>
          <a:off x="144012" y="2975"/>
          <a:ext cx="3239935" cy="9022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трудоустроенных выпускников:</a:t>
          </a:r>
          <a:endParaRPr lang="ru-RU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0437" y="29400"/>
        <a:ext cx="3187085" cy="849365"/>
      </dsp:txXfrm>
    </dsp:sp>
    <dsp:sp modelId="{DA843437-CC2E-42A3-824C-C6212AF2B39D}">
      <dsp:nvSpPr>
        <dsp:cNvPr id="0" name=""/>
        <dsp:cNvSpPr/>
      </dsp:nvSpPr>
      <dsp:spPr>
        <a:xfrm>
          <a:off x="468006" y="905191"/>
          <a:ext cx="323993" cy="644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883"/>
              </a:lnTo>
              <a:lnTo>
                <a:pt x="323993" y="6448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339C4-7DE8-41DB-805F-2FB10E9F8F53}">
      <dsp:nvSpPr>
        <dsp:cNvPr id="0" name=""/>
        <dsp:cNvSpPr/>
      </dsp:nvSpPr>
      <dsp:spPr>
        <a:xfrm>
          <a:off x="791999" y="1096559"/>
          <a:ext cx="3297872" cy="907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Санкт-Петербургский государственный университет ветеринарной медицины </a:t>
          </a:r>
          <a:b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 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18565" y="1123125"/>
        <a:ext cx="3244740" cy="853898"/>
      </dsp:txXfrm>
    </dsp:sp>
    <dsp:sp modelId="{5383340C-B9D2-4289-97C4-C88407D59A18}">
      <dsp:nvSpPr>
        <dsp:cNvPr id="0" name=""/>
        <dsp:cNvSpPr/>
      </dsp:nvSpPr>
      <dsp:spPr>
        <a:xfrm>
          <a:off x="468006" y="905191"/>
          <a:ext cx="300037" cy="1683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165"/>
              </a:lnTo>
              <a:lnTo>
                <a:pt x="300037" y="16831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D7867-5D15-496A-A96F-BF01881A8888}">
      <dsp:nvSpPr>
        <dsp:cNvPr id="0" name=""/>
        <dsp:cNvSpPr/>
      </dsp:nvSpPr>
      <dsp:spPr>
        <a:xfrm>
          <a:off x="768043" y="2205620"/>
          <a:ext cx="3312459" cy="765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ЛО «</a:t>
          </a:r>
          <a:r>
            <a:rPr lang="ru-RU" sz="1600" b="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Беседский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600" b="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сельсохозяйственный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техникум» </a:t>
          </a: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человек</a:t>
          </a:r>
          <a:endParaRPr lang="ru-RU" sz="16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90463" y="2228040"/>
        <a:ext cx="3267619" cy="720631"/>
      </dsp:txXfrm>
    </dsp:sp>
    <dsp:sp modelId="{C48AF7CD-6777-4BAC-A5AC-DAFAC187644B}">
      <dsp:nvSpPr>
        <dsp:cNvPr id="0" name=""/>
        <dsp:cNvSpPr/>
      </dsp:nvSpPr>
      <dsp:spPr>
        <a:xfrm>
          <a:off x="468006" y="905191"/>
          <a:ext cx="327937" cy="2629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9257"/>
              </a:lnTo>
              <a:lnTo>
                <a:pt x="327937" y="2629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F8F89-2E26-4B00-AC47-18F52A99E572}">
      <dsp:nvSpPr>
        <dsp:cNvPr id="0" name=""/>
        <dsp:cNvSpPr/>
      </dsp:nvSpPr>
      <dsp:spPr>
        <a:xfrm>
          <a:off x="795943" y="3151713"/>
          <a:ext cx="3267952" cy="765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ЛО «</a:t>
          </a:r>
          <a:r>
            <a:rPr lang="ru-RU" sz="1600" b="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Кингисеппский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колледж технологии и сервиса» </a:t>
          </a: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18363" y="3174133"/>
        <a:ext cx="3223112" cy="720631"/>
      </dsp:txXfrm>
    </dsp:sp>
    <dsp:sp modelId="{A6F77444-F341-405D-ADCD-C3FD5ACF9C23}">
      <dsp:nvSpPr>
        <dsp:cNvPr id="0" name=""/>
        <dsp:cNvSpPr/>
      </dsp:nvSpPr>
      <dsp:spPr>
        <a:xfrm>
          <a:off x="468006" y="905191"/>
          <a:ext cx="323993" cy="3692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2019"/>
              </a:lnTo>
              <a:lnTo>
                <a:pt x="323993" y="36920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59517-E0F5-4142-9A65-70044A5056BC}">
      <dsp:nvSpPr>
        <dsp:cNvPr id="0" name=""/>
        <dsp:cNvSpPr/>
      </dsp:nvSpPr>
      <dsp:spPr>
        <a:xfrm>
          <a:off x="791999" y="4108637"/>
          <a:ext cx="3312459" cy="977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ГБПО Калининградской области «Колледж </a:t>
          </a:r>
          <a:r>
            <a:rPr lang="ru-RU" sz="1600" b="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агротехнологий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 </a:t>
          </a:r>
          <a:r>
            <a:rPr lang="ru-RU" sz="1600" b="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природообустройства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1 </a:t>
          </a:r>
          <a:r>
            <a:rPr lang="ru-RU" sz="16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человек</a:t>
          </a:r>
          <a:endParaRPr lang="ru-RU" sz="16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20619" y="4137257"/>
        <a:ext cx="3255219" cy="9199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E80A0-046C-4679-86D5-6BCDA00C61D8}">
      <dsp:nvSpPr>
        <dsp:cNvPr id="0" name=""/>
        <dsp:cNvSpPr/>
      </dsp:nvSpPr>
      <dsp:spPr>
        <a:xfrm>
          <a:off x="71998" y="0"/>
          <a:ext cx="3422788" cy="9631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Пройдено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477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курсов повышения квалификации из них: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0209" y="28211"/>
        <a:ext cx="3366366" cy="906762"/>
      </dsp:txXfrm>
    </dsp:sp>
    <dsp:sp modelId="{154F3EB3-067F-4DF6-B938-BB0F0D905EE1}">
      <dsp:nvSpPr>
        <dsp:cNvPr id="0" name=""/>
        <dsp:cNvSpPr/>
      </dsp:nvSpPr>
      <dsp:spPr>
        <a:xfrm>
          <a:off x="414277" y="963184"/>
          <a:ext cx="305810" cy="926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6817"/>
              </a:lnTo>
              <a:lnTo>
                <a:pt x="305810" y="92681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2F80C-1A4A-469B-A50A-A0BFEE5A7C87}">
      <dsp:nvSpPr>
        <dsp:cNvPr id="0" name=""/>
        <dsp:cNvSpPr/>
      </dsp:nvSpPr>
      <dsp:spPr>
        <a:xfrm>
          <a:off x="720087" y="1377467"/>
          <a:ext cx="3245673" cy="1025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области бухгалтерии и кадров </a:t>
          </a:r>
          <a:b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56</a:t>
          </a: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курсов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0110" y="1407490"/>
        <a:ext cx="3185627" cy="965024"/>
      </dsp:txXfrm>
    </dsp:sp>
    <dsp:sp modelId="{3D457C33-C657-443C-A220-BD2C0F0DEA20}">
      <dsp:nvSpPr>
        <dsp:cNvPr id="0" name=""/>
        <dsp:cNvSpPr/>
      </dsp:nvSpPr>
      <dsp:spPr>
        <a:xfrm>
          <a:off x="414277" y="963184"/>
          <a:ext cx="305810" cy="199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8496"/>
              </a:lnTo>
              <a:lnTo>
                <a:pt x="305810" y="199849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77E85-9D0C-4FC5-B321-4331C982D594}">
      <dsp:nvSpPr>
        <dsp:cNvPr id="0" name=""/>
        <dsp:cNvSpPr/>
      </dsp:nvSpPr>
      <dsp:spPr>
        <a:xfrm>
          <a:off x="720087" y="2700076"/>
          <a:ext cx="3274710" cy="523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сфере ГО и ЧС - </a:t>
          </a: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71</a:t>
          </a: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курс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5411" y="2715400"/>
        <a:ext cx="3244062" cy="492560"/>
      </dsp:txXfrm>
    </dsp:sp>
    <dsp:sp modelId="{40F352A9-73FA-4FBD-B545-8D2A4A531B80}">
      <dsp:nvSpPr>
        <dsp:cNvPr id="0" name=""/>
        <dsp:cNvSpPr/>
      </dsp:nvSpPr>
      <dsp:spPr>
        <a:xfrm>
          <a:off x="414277" y="963184"/>
          <a:ext cx="305810" cy="2823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3999"/>
              </a:lnTo>
              <a:lnTo>
                <a:pt x="305810" y="28239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48B7D-22AF-47CB-9D08-A9A93832B2F9}">
      <dsp:nvSpPr>
        <dsp:cNvPr id="0" name=""/>
        <dsp:cNvSpPr/>
      </dsp:nvSpPr>
      <dsp:spPr>
        <a:xfrm>
          <a:off x="720087" y="3482654"/>
          <a:ext cx="3230646" cy="6090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сфере ветеринарии – </a:t>
          </a:r>
          <a:b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6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278 </a:t>
          </a: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курсов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7926" y="3500493"/>
        <a:ext cx="3194968" cy="573380"/>
      </dsp:txXfrm>
    </dsp:sp>
    <dsp:sp modelId="{1DEB5732-D9FE-410D-A1CD-CF32E0F2C571}">
      <dsp:nvSpPr>
        <dsp:cNvPr id="0" name=""/>
        <dsp:cNvSpPr/>
      </dsp:nvSpPr>
      <dsp:spPr>
        <a:xfrm>
          <a:off x="414277" y="963184"/>
          <a:ext cx="271205" cy="3730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0472"/>
              </a:lnTo>
              <a:lnTo>
                <a:pt x="271205" y="37304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EFC6A-A6A1-4837-910F-684F295BCCC5}">
      <dsp:nvSpPr>
        <dsp:cNvPr id="0" name=""/>
        <dsp:cNvSpPr/>
      </dsp:nvSpPr>
      <dsp:spPr>
        <a:xfrm>
          <a:off x="685482" y="4346752"/>
          <a:ext cx="3346965" cy="693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работе лабораторий - </a:t>
          </a:r>
          <a:r>
            <a:rPr lang="ru-RU" sz="1600" b="1" i="0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72 </a:t>
          </a:r>
          <a:r>
            <a:rPr lang="ru-RU" sz="16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курса</a:t>
          </a:r>
          <a:endParaRPr lang="ru-RU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05803" y="4367073"/>
        <a:ext cx="3306323" cy="6531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8BEAC-035F-41A8-9B1D-C1C02E9029A3}">
      <dsp:nvSpPr>
        <dsp:cNvPr id="0" name=""/>
        <dsp:cNvSpPr/>
      </dsp:nvSpPr>
      <dsp:spPr>
        <a:xfrm>
          <a:off x="-6107947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E5000-00F6-486A-BFF4-F6968F98D247}">
      <dsp:nvSpPr>
        <dsp:cNvPr id="0" name=""/>
        <dsp:cNvSpPr/>
      </dsp:nvSpPr>
      <dsp:spPr>
        <a:xfrm>
          <a:off x="413996" y="201261"/>
          <a:ext cx="10720082" cy="73484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постановление Правительства ЛО и внесены изменения в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областных закона </a:t>
          </a:r>
          <a:b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постановлений Правительства ЛО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3996" y="201261"/>
        <a:ext cx="10720082" cy="734843"/>
      </dsp:txXfrm>
    </dsp:sp>
    <dsp:sp modelId="{0CFD3E6D-678A-4CF0-B0E5-D06BC7118E99}">
      <dsp:nvSpPr>
        <dsp:cNvPr id="0" name=""/>
        <dsp:cNvSpPr/>
      </dsp:nvSpPr>
      <dsp:spPr>
        <a:xfrm>
          <a:off x="82841" y="216024"/>
          <a:ext cx="697464" cy="7053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5F17B-DFD6-4FE8-BBF5-419EADD2098D}">
      <dsp:nvSpPr>
        <dsp:cNvPr id="0" name=""/>
        <dsp:cNvSpPr/>
      </dsp:nvSpPr>
      <dsp:spPr>
        <a:xfrm>
          <a:off x="912394" y="1103701"/>
          <a:ext cx="10190979" cy="63547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 и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258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распоряжений 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12394" y="1103701"/>
        <a:ext cx="10190979" cy="635473"/>
      </dsp:txXfrm>
    </dsp:sp>
    <dsp:sp modelId="{77827B60-6947-4606-9FA6-7F818154E84A}">
      <dsp:nvSpPr>
        <dsp:cNvPr id="0" name=""/>
        <dsp:cNvSpPr/>
      </dsp:nvSpPr>
      <dsp:spPr>
        <a:xfrm>
          <a:off x="483665" y="1068967"/>
          <a:ext cx="728685" cy="7025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DCFC3-77FB-4708-B3D5-AA5973ED0163}">
      <dsp:nvSpPr>
        <dsp:cNvPr id="0" name=""/>
        <dsp:cNvSpPr/>
      </dsp:nvSpPr>
      <dsp:spPr>
        <a:xfrm>
          <a:off x="1113129" y="1956097"/>
          <a:ext cx="10003373" cy="636190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приняли участие в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судебных заседаниях </a:t>
          </a:r>
          <a:b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(в арбитражных судах и судах общей юрисдикции) всех инстанций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13129" y="1956097"/>
        <a:ext cx="10003373" cy="636190"/>
      </dsp:txXfrm>
    </dsp:sp>
    <dsp:sp modelId="{A01DE99A-3457-4A2D-842D-5361C5B4B09E}">
      <dsp:nvSpPr>
        <dsp:cNvPr id="0" name=""/>
        <dsp:cNvSpPr/>
      </dsp:nvSpPr>
      <dsp:spPr>
        <a:xfrm>
          <a:off x="766273" y="1956096"/>
          <a:ext cx="693711" cy="6361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22ACA-8FB0-4415-BA35-823DF98E8D6E}">
      <dsp:nvSpPr>
        <dsp:cNvPr id="0" name=""/>
        <dsp:cNvSpPr/>
      </dsp:nvSpPr>
      <dsp:spPr>
        <a:xfrm>
          <a:off x="1082368" y="2868436"/>
          <a:ext cx="10064894" cy="515942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антикоррупционных экспертиз проектов приказов Управления (100%) 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82368" y="2868436"/>
        <a:ext cx="10064894" cy="515942"/>
      </dsp:txXfrm>
    </dsp:sp>
    <dsp:sp modelId="{D856133C-D4A2-4C28-87FB-4D2F54140780}">
      <dsp:nvSpPr>
        <dsp:cNvPr id="0" name=""/>
        <dsp:cNvSpPr/>
      </dsp:nvSpPr>
      <dsp:spPr>
        <a:xfrm>
          <a:off x="766273" y="2796427"/>
          <a:ext cx="693711" cy="6599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6DB5A-9C74-4128-88F2-ECAAC150F70F}">
      <dsp:nvSpPr>
        <dsp:cNvPr id="0" name=""/>
        <dsp:cNvSpPr/>
      </dsp:nvSpPr>
      <dsp:spPr>
        <a:xfrm>
          <a:off x="899265" y="3694874"/>
          <a:ext cx="10217237" cy="568575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проведены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заседания комиссии по предотвращению </a:t>
          </a:r>
          <a:b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урегулированию конфликта интересов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99265" y="3694874"/>
        <a:ext cx="10217237" cy="568575"/>
      </dsp:txXfrm>
    </dsp:sp>
    <dsp:sp modelId="{FA184FD9-FFDE-4541-B911-A42B356397D7}">
      <dsp:nvSpPr>
        <dsp:cNvPr id="0" name=""/>
        <dsp:cNvSpPr/>
      </dsp:nvSpPr>
      <dsp:spPr>
        <a:xfrm>
          <a:off x="537022" y="3600402"/>
          <a:ext cx="724485" cy="75751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0EAFC-E6A8-4AA3-954E-052D2399B7A9}">
      <dsp:nvSpPr>
        <dsp:cNvPr id="0" name=""/>
        <dsp:cNvSpPr/>
      </dsp:nvSpPr>
      <dsp:spPr>
        <a:xfrm>
          <a:off x="656384" y="4562488"/>
          <a:ext cx="10475291" cy="550079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130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достигнуты ключевые показатели эффективности 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антимонопольного </a:t>
          </a:r>
          <a:r>
            <a:rPr lang="ru-RU" sz="1800" kern="1200" dirty="0" err="1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комплаенса</a:t>
          </a:r>
          <a:endParaRPr lang="ru-RU" sz="1800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56384" y="4562488"/>
        <a:ext cx="10475291" cy="550079"/>
      </dsp:txXfrm>
    </dsp:sp>
    <dsp:sp modelId="{8B4C43CE-FBFA-42A6-9AD7-C66059888C7D}">
      <dsp:nvSpPr>
        <dsp:cNvPr id="0" name=""/>
        <dsp:cNvSpPr/>
      </dsp:nvSpPr>
      <dsp:spPr>
        <a:xfrm>
          <a:off x="46942" y="4464496"/>
          <a:ext cx="769260" cy="734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3CB40-287C-44F2-88C0-6DA41E20086B}">
      <dsp:nvSpPr>
        <dsp:cNvPr id="0" name=""/>
        <dsp:cNvSpPr/>
      </dsp:nvSpPr>
      <dsp:spPr>
        <a:xfrm>
          <a:off x="0" y="0"/>
          <a:ext cx="4856823" cy="485682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BDAB87-613D-475A-98C5-CDCCDC9C8066}">
      <dsp:nvSpPr>
        <dsp:cNvPr id="0" name=""/>
        <dsp:cNvSpPr/>
      </dsp:nvSpPr>
      <dsp:spPr>
        <a:xfrm>
          <a:off x="2428411" y="0"/>
          <a:ext cx="8516804" cy="4856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Расширение </a:t>
          </a:r>
          <a:b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спектра услуг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28411" y="0"/>
        <a:ext cx="4258402" cy="1457050"/>
      </dsp:txXfrm>
    </dsp:sp>
    <dsp:sp modelId="{983A8A24-917F-428D-B04B-532C4C49F1F9}">
      <dsp:nvSpPr>
        <dsp:cNvPr id="0" name=""/>
        <dsp:cNvSpPr/>
      </dsp:nvSpPr>
      <dsp:spPr>
        <a:xfrm>
          <a:off x="849945" y="1457050"/>
          <a:ext cx="3156932" cy="315693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44393"/>
            <a:satOff val="-9753"/>
            <a:lumOff val="15552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5F91FB-4191-45E5-99C1-28CF9D223377}">
      <dsp:nvSpPr>
        <dsp:cNvPr id="0" name=""/>
        <dsp:cNvSpPr/>
      </dsp:nvSpPr>
      <dsp:spPr>
        <a:xfrm>
          <a:off x="2428411" y="1457050"/>
          <a:ext cx="8516804" cy="31569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44393"/>
              <a:satOff val="-9753"/>
              <a:lumOff val="155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Наращивание объемов</a:t>
          </a:r>
          <a:b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внебюджетной деятельности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28411" y="1457050"/>
        <a:ext cx="4258402" cy="1457045"/>
      </dsp:txXfrm>
    </dsp:sp>
    <dsp:sp modelId="{FDA0E122-03E0-4F19-BD87-31015FE010FF}">
      <dsp:nvSpPr>
        <dsp:cNvPr id="0" name=""/>
        <dsp:cNvSpPr/>
      </dsp:nvSpPr>
      <dsp:spPr>
        <a:xfrm>
          <a:off x="1699889" y="2914095"/>
          <a:ext cx="1457045" cy="145704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88785"/>
            <a:satOff val="-19505"/>
            <a:lumOff val="3110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C93898-B540-4E2B-B46C-7B15692491B9}">
      <dsp:nvSpPr>
        <dsp:cNvPr id="0" name=""/>
        <dsp:cNvSpPr/>
      </dsp:nvSpPr>
      <dsp:spPr>
        <a:xfrm>
          <a:off x="2428411" y="2914095"/>
          <a:ext cx="8516804" cy="14570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88785"/>
              <a:satOff val="-19505"/>
              <a:lumOff val="311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Стабильный рост показателей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28411" y="2914095"/>
        <a:ext cx="4258402" cy="1457045"/>
      </dsp:txXfrm>
    </dsp:sp>
    <dsp:sp modelId="{C55DE5FE-7277-4E11-9A0C-36440CF5D3CF}">
      <dsp:nvSpPr>
        <dsp:cNvPr id="0" name=""/>
        <dsp:cNvSpPr/>
      </dsp:nvSpPr>
      <dsp:spPr>
        <a:xfrm>
          <a:off x="6686814" y="0"/>
          <a:ext cx="4258402" cy="145705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Всеволожск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Кировск и Тосно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86814" y="0"/>
        <a:ext cx="4258402" cy="1457050"/>
      </dsp:txXfrm>
    </dsp:sp>
    <dsp:sp modelId="{B79591AF-E4D6-4090-A496-94F777511C98}">
      <dsp:nvSpPr>
        <dsp:cNvPr id="0" name=""/>
        <dsp:cNvSpPr/>
      </dsp:nvSpPr>
      <dsp:spPr>
        <a:xfrm>
          <a:off x="6686814" y="1457050"/>
          <a:ext cx="4258402" cy="145704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Волхов и Кириши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86814" y="1457050"/>
        <a:ext cx="4258402" cy="1457045"/>
      </dsp:txXfrm>
    </dsp:sp>
    <dsp:sp modelId="{28812382-C936-4DAC-A402-71679683EFBE}">
      <dsp:nvSpPr>
        <dsp:cNvPr id="0" name=""/>
        <dsp:cNvSpPr/>
      </dsp:nvSpPr>
      <dsp:spPr>
        <a:xfrm>
          <a:off x="6686814" y="2914095"/>
          <a:ext cx="4258402" cy="145704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Гатчина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Ломоносов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86814" y="2914095"/>
        <a:ext cx="4258402" cy="1457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0.69203</cdr:x>
      <cdr:y>0.55319</cdr:y>
    </cdr:from>
    <cdr:to>
      <cdr:x>0.97105</cdr:x>
      <cdr:y>0.82337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86642" y="1872208"/>
          <a:ext cx="273630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0.7214</cdr:x>
      <cdr:y>0.68085</cdr:y>
    </cdr:from>
    <cdr:to>
      <cdr:x>0.81464</cdr:x>
      <cdr:y>0.95103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74674" y="23042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0.75811</cdr:x>
      <cdr:y>0.57447</cdr:y>
    </cdr:from>
    <cdr:to>
      <cdr:x>0.85135</cdr:x>
      <cdr:y>0.84465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34714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0.75692</cdr:x>
      <cdr:y>0.5426</cdr:y>
    </cdr:from>
    <cdr:to>
      <cdr:x>1</cdr:x>
      <cdr:y>0.83027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597619" y="2891303"/>
          <a:ext cx="3082213" cy="15328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Исследовано всего кормов – 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964 пробы (партии)</a:t>
          </a:r>
          <a:endParaRPr kumimoji="0" lang="ru-RU" sz="2200" b="1" i="0" u="none" strike="noStrike" kern="0" cap="none" spc="0" normalizeH="0" baseline="0" noProof="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0.75397</cdr:x>
      <cdr:y>0.11017</cdr:y>
    </cdr:from>
    <cdr:to>
      <cdr:x>1</cdr:x>
      <cdr:y>0.60012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9560152" y="587047"/>
          <a:ext cx="3119680" cy="26107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487 проб</a:t>
          </a:r>
        </a:p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 соответствовали </a:t>
          </a:r>
          <a:r>
            <a: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критериям ГОСТа </a:t>
          </a:r>
        </a:p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0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(сырой протеин,</a:t>
          </a:r>
        </a:p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200" b="0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сырая клетчатка, масляная кислота)</a:t>
          </a:r>
          <a:endParaRPr kumimoji="0" lang="ru-RU" sz="1800" b="0" i="0" u="none" strike="noStrike" kern="1200" cap="none" spc="0" normalizeH="0" baseline="0" noProof="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uLnTx/>
            <a:uFillTx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703C7A9-78D5-44F5-AC40-9F73BD775ECA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EB7261-5B22-4181-B58F-297F75850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47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F1E5F1-BD5D-4AF5-9270-63BFA3FF8063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4" tIns="45637" rIns="91274" bIns="4563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80" y="4722817"/>
            <a:ext cx="5408613" cy="4473575"/>
          </a:xfrm>
          <a:prstGeom prst="rect">
            <a:avLst/>
          </a:prstGeom>
        </p:spPr>
        <p:txBody>
          <a:bodyPr vert="horz" lIns="91274" tIns="45637" rIns="91274" bIns="4563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1378E8-1505-44A8-86E7-215328AAE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239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6A04D-523F-4839-8D4C-1F4AAC158FB6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4463" y="884238"/>
            <a:ext cx="7742238" cy="435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9" y="5521329"/>
            <a:ext cx="5962650" cy="523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 smtClean="0"/>
              <a:t>Уважаемый Олег Михайлович!</a:t>
            </a:r>
          </a:p>
          <a:p>
            <a:pPr eaLnBrk="1" hangingPunct="1"/>
            <a:r>
              <a:rPr lang="ru-RU" altLang="ru-RU" dirty="0" smtClean="0"/>
              <a:t>Уважаемые коллеги!</a:t>
            </a:r>
          </a:p>
          <a:p>
            <a:pPr eaLnBrk="1" hangingPunct="1"/>
            <a:r>
              <a:rPr lang="ru-RU" altLang="ru-RU" dirty="0" smtClean="0"/>
              <a:t>	</a:t>
            </a:r>
          </a:p>
          <a:p>
            <a:pPr eaLnBrk="1" hangingPunct="1"/>
            <a:r>
              <a:rPr lang="ru-RU" altLang="ru-RU" dirty="0" smtClean="0"/>
              <a:t>В этом году мы немного поменяли формат ежегодного годового доклада и решили остановиться на главных достижениях и проблемных вопросах.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3072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2023 году в испытательных ветеринарных лабораториях ЛО</a:t>
            </a:r>
            <a:r>
              <a:rPr lang="ru-RU" baseline="0" dirty="0" smtClean="0"/>
              <a:t> исследовано 1072 партий кормов. Из них 964 партии это корма заготовленные в хозяйствах Ленинградской области , что составляет 90%. Лабораторное исследование показало, что заготовленные в 2023 году корма на 49,5% соответствуют требованиям ГОСТ по показателям питательности, и 50,5 % относятся к </a:t>
            </a:r>
            <a:r>
              <a:rPr lang="ru-RU" baseline="0" dirty="0" err="1" smtClean="0"/>
              <a:t>неклассным</a:t>
            </a:r>
            <a:r>
              <a:rPr lang="ru-RU" baseline="0" dirty="0" smtClean="0"/>
              <a:t>. Основные причины </a:t>
            </a:r>
            <a:r>
              <a:rPr lang="ru-RU" baseline="0" dirty="0" err="1" smtClean="0"/>
              <a:t>неклассности</a:t>
            </a:r>
            <a:r>
              <a:rPr lang="ru-RU" baseline="0" dirty="0" smtClean="0"/>
              <a:t> : низкий протеин, высокая клетчатка и высокий уровень масляной кислоты. Не классные стабильны в течение ряда лет. Меняются доли внутри </a:t>
            </a:r>
            <a:r>
              <a:rPr lang="ru-RU" baseline="0" dirty="0" err="1" smtClean="0"/>
              <a:t>Кобраловский</a:t>
            </a:r>
            <a:r>
              <a:rPr lang="ru-RU" baseline="0" dirty="0" smtClean="0"/>
              <a:t> награды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Цветовая гамма кормов 1, 2 и 3 классов сохраняется н протяжении всей презентации.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2120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7785" indent="524510" algn="just"/>
            <a:r>
              <a:rPr lang="ru-RU" sz="1200" dirty="0" smtClean="0">
                <a:effectLst/>
                <a:latin typeface="Times New Roman"/>
                <a:ea typeface="Calibri"/>
              </a:rPr>
              <a:t>В  2023 году проведено</a:t>
            </a:r>
            <a:r>
              <a:rPr lang="ru-RU" sz="1200" baseline="0" dirty="0" smtClean="0">
                <a:effectLst/>
                <a:latin typeface="Times New Roman"/>
                <a:ea typeface="Calibri"/>
              </a:rPr>
              <a:t> более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1 350 000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лабораторно-диагностических исследований. Фактическое выполнение Плана составило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104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% по отношению к показателям 2022</a:t>
            </a:r>
            <a:r>
              <a:rPr lang="ru-RU" sz="1200" baseline="0" dirty="0" smtClean="0">
                <a:effectLst/>
                <a:latin typeface="Times New Roman"/>
                <a:ea typeface="Calibri"/>
              </a:rPr>
              <a:t> года.</a:t>
            </a:r>
          </a:p>
          <a:p>
            <a:pPr marR="57785" indent="524510" algn="just"/>
            <a:r>
              <a:rPr lang="ru-RU" sz="1200" baseline="0" dirty="0" smtClean="0">
                <a:effectLst/>
                <a:latin typeface="Times New Roman"/>
                <a:ea typeface="Calibri"/>
              </a:rPr>
              <a:t> Удельный вес исследований методом  ПЦР неизменно увеличивается, за прошедший год значительно  увеличено количество органолептических, биохимических и гематологических исследований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.</a:t>
            </a:r>
            <a:endParaRPr lang="ru-RU" dirty="0" smtClean="0">
              <a:effectLst/>
            </a:endParaRPr>
          </a:p>
          <a:p>
            <a:r>
              <a:rPr lang="ru-RU" u="sng" dirty="0" smtClean="0">
                <a:solidFill>
                  <a:srgbClr val="FF0000"/>
                </a:solidFill>
              </a:rPr>
              <a:t>Снижение по патологическим, биологическим, химико-</a:t>
            </a:r>
            <a:r>
              <a:rPr lang="ru-RU" u="sng" dirty="0" err="1" smtClean="0">
                <a:solidFill>
                  <a:srgbClr val="FF0000"/>
                </a:solidFill>
              </a:rPr>
              <a:t>токсилогическим</a:t>
            </a:r>
            <a:r>
              <a:rPr lang="ru-RU" u="sng" dirty="0" smtClean="0">
                <a:solidFill>
                  <a:srgbClr val="FF0000"/>
                </a:solidFill>
              </a:rPr>
              <a:t> исследованиям снизились потому, что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3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В 2023 году подвергнуто 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предубойному</a:t>
            </a:r>
            <a:r>
              <a:rPr lang="ru-RU" baseline="0" dirty="0" smtClean="0"/>
              <a:t> осмотру почти 1 млн. </a:t>
            </a:r>
            <a:r>
              <a:rPr lang="ru-RU" dirty="0" smtClean="0"/>
              <a:t> (991 055) голов сельскохозяйственных животных и 159 млн.</a:t>
            </a:r>
            <a:r>
              <a:rPr lang="ru-RU" baseline="0" dirty="0" smtClean="0"/>
              <a:t> голов птицы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274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Объем выращивания продукции </a:t>
            </a:r>
            <a:r>
              <a:rPr lang="ru-RU" dirty="0" err="1" smtClean="0"/>
              <a:t>аквакультуры</a:t>
            </a:r>
            <a:r>
              <a:rPr lang="ru-RU" dirty="0" smtClean="0"/>
              <a:t> составил 13,6 </a:t>
            </a:r>
            <a:r>
              <a:rPr lang="ru-RU" dirty="0" err="1" smtClean="0"/>
              <a:t>тыс</a:t>
            </a:r>
            <a:r>
              <a:rPr lang="ru-RU" dirty="0" smtClean="0"/>
              <a:t> тонн (101,6 % к уровню 2022 года), из них объем реализации товарной рыбы составил 7,2 тыс. тонн (100 % к уровню 2022 года)</a:t>
            </a:r>
          </a:p>
          <a:p>
            <a:r>
              <a:rPr lang="ru-RU" dirty="0" smtClean="0"/>
              <a:t>Для проведения мероприятий по обеспечению эпизоотического благополучия территории Ленинградской области специалисты госветслужбы Ленинградской области осуществляют: клинический осмотр выращенной и выловленной рыбы, ветеринарно-санитарные,  </a:t>
            </a:r>
            <a:r>
              <a:rPr lang="ru-RU" dirty="0" err="1" smtClean="0"/>
              <a:t>паразитологические</a:t>
            </a:r>
            <a:r>
              <a:rPr lang="ru-RU" dirty="0" smtClean="0"/>
              <a:t>, бактериологические и вирусологические исследования. Для этих целей из бюджета выделено 2 млн 272 </a:t>
            </a:r>
            <a:r>
              <a:rPr lang="ru-RU" dirty="0" err="1" smtClean="0"/>
              <a:t>тыс</a:t>
            </a:r>
            <a:r>
              <a:rPr lang="ru-RU" dirty="0" smtClean="0"/>
              <a:t> рублей (2 272 000 </a:t>
            </a:r>
            <a:r>
              <a:rPr lang="ru-RU" dirty="0" err="1" smtClean="0"/>
              <a:t>руб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За 2023 год проведено ветеринарно-санитарное обследование 117 предприятий </a:t>
            </a:r>
            <a:r>
              <a:rPr lang="ru-RU" dirty="0" err="1" smtClean="0"/>
              <a:t>аквакультуры</a:t>
            </a:r>
            <a:r>
              <a:rPr lang="ru-RU" dirty="0" smtClean="0"/>
              <a:t>. Зарыбление районов</a:t>
            </a:r>
            <a:r>
              <a:rPr lang="ru-RU" baseline="0" dirty="0" smtClean="0"/>
              <a:t> Романов Алексей </a:t>
            </a:r>
            <a:r>
              <a:rPr lang="ru-RU" baseline="0" dirty="0" err="1" smtClean="0"/>
              <a:t>юрьевич</a:t>
            </a:r>
            <a:endParaRPr lang="ru-RU" dirty="0" smtClean="0"/>
          </a:p>
          <a:p>
            <a:r>
              <a:rPr lang="ru-RU" dirty="0" smtClean="0"/>
              <a:t>Отобрано проб и проведено исследований:</a:t>
            </a:r>
          </a:p>
          <a:p>
            <a:r>
              <a:rPr lang="ru-RU" dirty="0" smtClean="0"/>
              <a:t>- 115 проб воды на гидрохимические исследования</a:t>
            </a:r>
          </a:p>
          <a:p>
            <a:r>
              <a:rPr lang="ru-RU" dirty="0" smtClean="0"/>
              <a:t>- 157 – исследований на вирусные болезни рыб,</a:t>
            </a:r>
          </a:p>
          <a:p>
            <a:r>
              <a:rPr lang="ru-RU" dirty="0" smtClean="0"/>
              <a:t>- 485 – исследований на бактериальные болезни рыб,</a:t>
            </a:r>
          </a:p>
          <a:p>
            <a:r>
              <a:rPr lang="ru-RU" dirty="0" smtClean="0"/>
              <a:t>- 645 – исследований на паразитарные болезни рыб.</a:t>
            </a:r>
          </a:p>
          <a:p>
            <a:r>
              <a:rPr lang="ru-RU" dirty="0" smtClean="0"/>
              <a:t>В рамках экологического мониторинга между ООО «</a:t>
            </a:r>
            <a:r>
              <a:rPr lang="ru-RU" dirty="0" err="1" smtClean="0"/>
              <a:t>Транснефть</a:t>
            </a:r>
            <a:r>
              <a:rPr lang="ru-RU" dirty="0" smtClean="0"/>
              <a:t>-Порт Приморск» и ГБУ ЛО СББЖ Выборгского района» заключен договор о поведении отбора и доставки проб продуктов </a:t>
            </a:r>
            <a:r>
              <a:rPr lang="ru-RU" dirty="0" err="1" smtClean="0"/>
              <a:t>аквакультуры</a:t>
            </a:r>
            <a:r>
              <a:rPr lang="ru-RU" dirty="0" smtClean="0"/>
              <a:t> (форель, сиг), донных отложений, </a:t>
            </a:r>
            <a:r>
              <a:rPr lang="ru-RU" dirty="0" err="1" smtClean="0"/>
              <a:t>дрейсенны</a:t>
            </a:r>
            <a:r>
              <a:rPr lang="ru-RU" dirty="0" smtClean="0"/>
              <a:t>, воды на следующие показатели: содержание фито- и зоопланктона, нефтепродукты, токсичные элементы, содержание фосфора и аммония азота, бактериологические показатели, </a:t>
            </a:r>
            <a:r>
              <a:rPr lang="ru-RU" dirty="0" err="1" smtClean="0"/>
              <a:t>паразитологическая</a:t>
            </a:r>
            <a:r>
              <a:rPr lang="ru-RU" dirty="0" smtClean="0"/>
              <a:t> чистота. </a:t>
            </a:r>
          </a:p>
          <a:p>
            <a:r>
              <a:rPr lang="ru-RU" dirty="0" smtClean="0"/>
              <a:t>Для исследований привлекаются сторонние лаборатории: ООО «Лаборатория», г. СПб, Федеральное государственное бюджетное учреждение науки «Санкт-Петербургский Федеральный исследовательский центр Российской академии наук» (СПб ФИЦ РАН), лаборатория ГБУ ЛО «СББЖ Тихвинского и </a:t>
            </a:r>
            <a:r>
              <a:rPr lang="ru-RU" dirty="0" err="1" smtClean="0"/>
              <a:t>Бокситогорского</a:t>
            </a:r>
            <a:r>
              <a:rPr lang="ru-RU" dirty="0" smtClean="0"/>
              <a:t> </a:t>
            </a:r>
            <a:r>
              <a:rPr lang="ru-RU" dirty="0" err="1" smtClean="0"/>
              <a:t>райнов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С этой целью в 2023 в садок расположенный на территории ООО «</a:t>
            </a:r>
            <a:r>
              <a:rPr lang="ru-RU" dirty="0" err="1" smtClean="0"/>
              <a:t>Траснефть</a:t>
            </a:r>
            <a:r>
              <a:rPr lang="ru-RU" dirty="0" smtClean="0"/>
              <a:t> – Порт Приморск» посажены два вида рыбы  - сиг и форель.</a:t>
            </a:r>
          </a:p>
          <a:p>
            <a:r>
              <a:rPr lang="ru-RU" dirty="0" smtClean="0"/>
              <a:t>Отбор проб проводиться дважды в год в конце мая-июне и в сентябре.</a:t>
            </a:r>
          </a:p>
          <a:p>
            <a:r>
              <a:rPr lang="ru-RU" dirty="0" smtClean="0"/>
              <a:t>При этом отбор проб воды, донных отложений и </a:t>
            </a:r>
            <a:r>
              <a:rPr lang="ru-RU" dirty="0" err="1" smtClean="0"/>
              <a:t>дресейнны</a:t>
            </a:r>
            <a:r>
              <a:rPr lang="ru-RU" dirty="0" smtClean="0"/>
              <a:t> проводится в двух точках:</a:t>
            </a:r>
          </a:p>
          <a:p>
            <a:r>
              <a:rPr lang="ru-RU" dirty="0" smtClean="0"/>
              <a:t>- в порту</a:t>
            </a:r>
          </a:p>
          <a:p>
            <a:r>
              <a:rPr lang="ru-RU" dirty="0" smtClean="0"/>
              <a:t>- в близи острова </a:t>
            </a:r>
            <a:r>
              <a:rPr lang="ru-RU" dirty="0" err="1" smtClean="0"/>
              <a:t>Равица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 результатам исследований превышения нормативов не выявлено.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412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Одним из направлений нашей работы является осуществление регионального государственного надзора посредством организации и проведения проверок по соблюдению обязательных требований в области обращения с животными в отношении контролируемых лиц, а также проведение профилактической работы с владельцами животных.</a:t>
            </a:r>
          </a:p>
          <a:p>
            <a:r>
              <a:rPr lang="ru-RU" dirty="0" smtClean="0"/>
              <a:t>Объемы проведенной за 2023 год работы показаны на слайде.</a:t>
            </a:r>
          </a:p>
          <a:p>
            <a:r>
              <a:rPr lang="ru-RU" dirty="0" smtClean="0"/>
              <a:t>Нужно отметить, что Постановлением Правительства Российской Федерации № 336  от 10.03.2022 года «Об особенностях организации и осуществления государственного контроля (надзора), муниципального контроля» введены ограничения на проведение контрольных (надзорных) мероприятий.</a:t>
            </a:r>
          </a:p>
          <a:p>
            <a:r>
              <a:rPr lang="ru-RU" dirty="0" smtClean="0"/>
              <a:t>Из полиции в Управление за минувший год поступило 25 материалов о правонарушениях в области обращения с животными. </a:t>
            </a:r>
          </a:p>
          <a:p>
            <a:r>
              <a:rPr lang="ru-RU" dirty="0" smtClean="0"/>
              <a:t>Привлечь к административной ответственности была возможность только по двум делам, так как в остальных материалах отсутствовали необходимые данные для составления протокола. От качества составления первичных материалов сотрудниками полиции напрямую зависит, будет ли нарушитель привлечен к ответственности или не будет.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130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на территории Ленинградской области зарегистрировано 20 частных приютов, в которых содержится порядка трех тысяч животных без владельцев. Около 33</a:t>
            </a:r>
            <a:r>
              <a:rPr lang="ru-RU" baseline="0" dirty="0" smtClean="0"/>
              <a:t> </a:t>
            </a:r>
            <a:r>
              <a:rPr lang="ru-RU" dirty="0" smtClean="0"/>
              <a:t>приютов не зарегистрированы,  и их владельцы категорически отказываются от регистрации.</a:t>
            </a:r>
          </a:p>
          <a:p>
            <a:r>
              <a:rPr lang="ru-RU" dirty="0" smtClean="0"/>
              <a:t>Для официально зарегистрированных приютов, осуществляющих деятельность на территории Ленинградской области, оказывается поддержка из областного бюджета на возмещение части затрат на коммунальные платежи, вывоз бытового мусора и отходов 4 класса опасности.</a:t>
            </a:r>
          </a:p>
          <a:p>
            <a:r>
              <a:rPr lang="ru-RU" dirty="0" smtClean="0"/>
              <a:t>На слайде выведены результаты этой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13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 необходимое оборудование и семя  за счёт средств от платной деятельности.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2021 года осеменено 898 коров, получено 282 телёнка.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3541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Гуда Вероника Алексеевна, не трудоустроилась в 2023 году (3-х сторонний договор № 149/3-ЦОР018 от 25.05.2023г.). Готовится исковое заявление в суд о возмещении мер социальной поддержки.</a:t>
            </a:r>
          </a:p>
          <a:p>
            <a:endParaRPr lang="ru-RU" dirty="0" smtClean="0"/>
          </a:p>
          <a:p>
            <a:r>
              <a:rPr lang="ru-RU" dirty="0" smtClean="0"/>
              <a:t>Всего за 12 месяцев 2023 года  сотрудниками  ГБУ ЛО СББЖ районов пройдено 477 курсов повышения квалификации из них:</a:t>
            </a:r>
          </a:p>
          <a:p>
            <a:r>
              <a:rPr lang="ru-RU" dirty="0" smtClean="0"/>
              <a:t>- в области бухгалтерии и кадров 56 курсов;</a:t>
            </a:r>
          </a:p>
          <a:p>
            <a:r>
              <a:rPr lang="ru-RU" dirty="0" smtClean="0"/>
              <a:t>- в сфере ГО и ЧС 71 курс;</a:t>
            </a:r>
          </a:p>
          <a:p>
            <a:r>
              <a:rPr lang="ru-RU" dirty="0" smtClean="0"/>
              <a:t>- в сфере ветеринарии 278 курсов;</a:t>
            </a:r>
          </a:p>
          <a:p>
            <a:r>
              <a:rPr lang="ru-RU" dirty="0" smtClean="0"/>
              <a:t>- по работе лабораторий 72 курса.</a:t>
            </a:r>
          </a:p>
          <a:p>
            <a:endParaRPr lang="ru-RU" dirty="0" smtClean="0"/>
          </a:p>
          <a:p>
            <a:r>
              <a:rPr lang="ru-RU" dirty="0" smtClean="0"/>
              <a:t>На базе ФГБУ «Центр ветеринарии» 73 человек  на различные темы.</a:t>
            </a:r>
          </a:p>
          <a:p>
            <a:endParaRPr lang="ru-RU" dirty="0" smtClean="0"/>
          </a:p>
          <a:p>
            <a:r>
              <a:rPr lang="ru-RU" dirty="0" smtClean="0"/>
              <a:t>За год прошло повышение квалификации 263 человека (данные в </a:t>
            </a:r>
            <a:r>
              <a:rPr lang="ru-RU" dirty="0" err="1" smtClean="0"/>
              <a:t>Ассоль</a:t>
            </a:r>
            <a:r>
              <a:rPr lang="ru-RU" dirty="0" smtClean="0"/>
              <a:t> </a:t>
            </a:r>
            <a:r>
              <a:rPr lang="ru-RU" dirty="0" err="1" smtClean="0"/>
              <a:t>мто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На базе «</a:t>
            </a:r>
            <a:r>
              <a:rPr lang="ru-RU" dirty="0" err="1" smtClean="0"/>
              <a:t>Инновационно</a:t>
            </a:r>
            <a:r>
              <a:rPr lang="ru-RU" dirty="0" smtClean="0"/>
              <a:t>-образовательный центр ГБУ ЛО «Станция по борьбе с болезнями животных Всеволожского района»  </a:t>
            </a:r>
          </a:p>
          <a:p>
            <a:r>
              <a:rPr lang="ru-RU" dirty="0" smtClean="0"/>
              <a:t>		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3278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время специальной военной операции (СВО) по защите Донбасса очень важна поддержка и помощь, которую оказывают соотечественники военным и мобилизованным гражданам, тем, кто стоит на страже процветания Российской Федерации. Специалисты государственной ветеринарной службы Ленинградской области активно оказывают поддержку, обеспечивая солдат и военных вещами первой необходимости, продуктами, а также оборудованием и инструментами.</a:t>
            </a:r>
          </a:p>
          <a:p>
            <a:endParaRPr lang="ru-RU" dirty="0" smtClean="0"/>
          </a:p>
          <a:p>
            <a:r>
              <a:rPr lang="ru-RU" dirty="0" smtClean="0"/>
              <a:t>Среди ветеринарных врачей госветслужбы есть те, кто попал под частичную мобилизацию и отправился на защиту интересов Родины. Ветеринарные специалисты проходят службу на Западном военном округе.</a:t>
            </a:r>
          </a:p>
          <a:p>
            <a:endParaRPr lang="ru-RU" dirty="0" smtClean="0"/>
          </a:p>
          <a:p>
            <a:r>
              <a:rPr lang="ru-RU" dirty="0" smtClean="0"/>
              <a:t>Специалисты государственной ветеринарной службы гордятся мужеством своих коллег. Мобилизованным и их семьям оказывается, и будет оказываться помощь и поддержка.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50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Большую часть поставленных задач мы выполнили в полном</a:t>
            </a:r>
            <a:r>
              <a:rPr lang="ru-RU" baseline="0" dirty="0" smtClean="0"/>
              <a:t> объеме, которые выделены на слайде синим цветом. ПО другим задачам проведена огромная подготовительная работа и они переходят на текущий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214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Сразу хочу отметить, что благодаря Правительству Ленинградской области и лично Губернатору Ленинградской области финансовое обеспечение нашей службы год от года увеличивается, а материально-техническое обеспечение укрепляется.</a:t>
            </a:r>
          </a:p>
          <a:p>
            <a:r>
              <a:rPr lang="ru-RU" dirty="0" smtClean="0"/>
              <a:t>В рамках государственной программы «Развитие сельского хозяйства» на выполнение комплекса процессных мероприятий «Обеспечение эпизоотического благополучия на территории Ленинградской области» в 2023 году за счет средств областного бюджета Ленинградской области было выделено 657 161,78 тысяч рублей. Фактическое освоение составило 100 %.</a:t>
            </a:r>
          </a:p>
          <a:p>
            <a:r>
              <a:rPr lang="ru-RU" dirty="0" smtClean="0"/>
              <a:t>Именно это позволяет нашей службе успешно справляться с возникающими угрозами заноса особо опасных болезней на территорию региона, в том числе опасных для человека.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79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Государственная ветеринарная служба</a:t>
            </a:r>
            <a:r>
              <a:rPr lang="ru-RU" baseline="0" dirty="0" smtClean="0"/>
              <a:t> обеспечила в 2023 году эпизоотическое  благополучие  территории Ленинградской области. Противоэпизоотическими мероприятиями  охвачено более   460 тысяч сельскохозяйственных и домашних  животных (461,023  тыс. голов), а также более  31 млн. сельскохозяйственной и домашней птицы.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745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целях отработки взаимодействия всех структур в условиях вспышки особо опасных болезней государственной ветеринарной службой Ленинградской области ежегодно проводятся командно-штабные и тактико-специальные учения, а также строевые смотры сводного мобильного противоэпизоотического отряда. </a:t>
            </a:r>
          </a:p>
          <a:p>
            <a:r>
              <a:rPr lang="ru-RU" dirty="0" smtClean="0"/>
              <a:t>4 августа 2023 года  тактико-специальные учения были проведены на более высоком - межрегиональном уровне, где приняли участие коллеги со всего Северо-Западного Федерального округа, заместитель Министра сельского хозяйства Российской Федерации, а также заместитель Министра сельского хозяйства Республики Беларусь.</a:t>
            </a:r>
          </a:p>
          <a:p>
            <a:r>
              <a:rPr lang="ru-RU" dirty="0" smtClean="0"/>
              <a:t>Кроме того, в период с 13 по 31 марта в каждом из муниципальных районов области состоялись командно-штабные</a:t>
            </a:r>
            <a:r>
              <a:rPr lang="ru-RU" baseline="0" dirty="0" smtClean="0"/>
              <a:t> учения. Каждому району направлялась индивидуальная вводная задача по возникновению условного очага инфекции на крупном социально значимом сельскохозяйственном объекте. Кировский район отрабатывал вспышку гриппа птиц на птицефабрике, </a:t>
            </a:r>
            <a:r>
              <a:rPr lang="ru-RU" baseline="0" dirty="0" err="1" smtClean="0"/>
              <a:t>Тосненский</a:t>
            </a:r>
            <a:r>
              <a:rPr lang="ru-RU" baseline="0" dirty="0" smtClean="0"/>
              <a:t> район – очаг африканской чумы на </a:t>
            </a:r>
            <a:r>
              <a:rPr lang="ru-RU" baseline="0" dirty="0" err="1" smtClean="0"/>
              <a:t>свинокомплексе</a:t>
            </a:r>
            <a:r>
              <a:rPr lang="ru-RU" baseline="0" dirty="0" smtClean="0"/>
              <a:t>, Тихвинский район – случай ящура на животноводческом предприятии и так далее.</a:t>
            </a:r>
          </a:p>
          <a:p>
            <a:r>
              <a:rPr lang="ru-RU" baseline="0" dirty="0" smtClean="0"/>
              <a:t>Наконец, в 2023 году мы продолжили практику проведения экстренных сборов районных мобильных противоэпизоотических отрядов. Такие сборы проведены дважды за 2023 год во всех районах области, также состоялись дополнительные сборы в </a:t>
            </a:r>
            <a:r>
              <a:rPr lang="ru-RU" baseline="0" dirty="0" err="1" smtClean="0"/>
              <a:t>Тосненском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Лужском</a:t>
            </a:r>
            <a:r>
              <a:rPr lang="ru-RU" baseline="0" dirty="0" smtClean="0"/>
              <a:t> районах в период новогодних и рождественским праздников.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48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08822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Доля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государственных услуг  для сельхозтоваропроизводителей, включая КФХ,  составляет  92%.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algn="just" defTabSz="908822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 государственных услуг, оказываемых гражданам, имеющих личные подсобные хозяйства, составляет лишь  8%.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545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</a:t>
            </a:r>
            <a:r>
              <a:rPr lang="ru-RU" dirty="0" smtClean="0"/>
              <a:t>совещании Министерства сельского хозяйства Российской Федерации для профильных ведомств Северо-Западного федерального округа Ленинградская область отмечена</a:t>
            </a:r>
            <a:r>
              <a:rPr lang="ru-RU" baseline="0" dirty="0" smtClean="0"/>
              <a:t> как лидер по внесению данных в систему </a:t>
            </a:r>
            <a:r>
              <a:rPr lang="ru-RU" baseline="0" dirty="0" err="1" smtClean="0"/>
              <a:t>Хорриот</a:t>
            </a:r>
            <a:r>
              <a:rPr lang="ru-RU" baseline="0" dirty="0" smtClean="0"/>
              <a:t>. В минувшем году специалистами госветслужбы оформлено более 90 миллионов ветеринарных сопроводительных документов.</a:t>
            </a:r>
          </a:p>
          <a:p>
            <a:r>
              <a:rPr lang="ru-RU" baseline="0" dirty="0" smtClean="0"/>
              <a:t>Отдельный блок работы – предоставление отчетов в различных информационных системах Россельхознадзора и Центра ветеринарии.</a:t>
            </a:r>
          </a:p>
          <a:p>
            <a:r>
              <a:rPr lang="ru-RU" baseline="0" dirty="0" smtClean="0"/>
              <a:t>Текущий документооборот по управлению ежегодно составляет порядка 26 тысяч документов.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4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2023 год заболело более 100 тысяч голов КРС в хозяйствах всех категорий, 98% составляли животные промышленных предприятий. Падёж и вынужденный убой также регистрировался в промышленных предприятиях.</a:t>
            </a:r>
          </a:p>
          <a:p>
            <a:r>
              <a:rPr lang="ru-RU" dirty="0" smtClean="0"/>
              <a:t>Треть от всего заболевшего поголовья  составляет молодняк КРС, превалирующими являются болезни органов пищеварения (51%) и болезни органов дыхания (40%). </a:t>
            </a:r>
          </a:p>
          <a:p>
            <a:r>
              <a:rPr lang="ru-RU" dirty="0" smtClean="0"/>
              <a:t>Несмотря на предпринимаемые усилия, по прежнему актуальными для молочной отрасли Ленинградской области остаются сохранность молодняка и коров дойного стада.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775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ветеринарии проведён  сравнительный анализ причин выбытия КРС из хозяйств Ленинградской области за  2021 - 2023 годы.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выбыло за 2023 год  22 789  голов 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коров.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отрицательную динамику по выбытию в текущем году, следует подчеркнуть, что при росте молочной продуктивности увеличился процент выбытия коров по зоотехническим параметрам.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выбывших животных по причине  болезни конечностей и органов размножения практически не изменилась.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40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  <p:sldLayoutId id="2147485509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58.jpeg"/><Relationship Id="rId3" Type="http://schemas.openxmlformats.org/officeDocument/2006/relationships/image" Target="../media/image55.jp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4.png"/><Relationship Id="rId5" Type="http://schemas.openxmlformats.org/officeDocument/2006/relationships/diagramData" Target="../diagrams/data5.xml"/><Relationship Id="rId10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microsoft.com/office/2007/relationships/diagramDrawing" Target="../diagrams/drawing5.xml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76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89.jpeg"/><Relationship Id="rId5" Type="http://schemas.openxmlformats.org/officeDocument/2006/relationships/image" Target="../media/image85.jpeg"/><Relationship Id="rId10" Type="http://schemas.openxmlformats.org/officeDocument/2006/relationships/image" Target="../media/image88.jpeg"/><Relationship Id="rId4" Type="http://schemas.openxmlformats.org/officeDocument/2006/relationships/image" Target="../media/image84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75"/>
            <a:ext cx="12192000" cy="68754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38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r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191343" y="2276872"/>
            <a:ext cx="11737305" cy="25202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Анализ деятельности за </a:t>
            </a: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2023 </a:t>
            </a:r>
            <a:r>
              <a:rPr lang="ru-RU" sz="3600" b="1" kern="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год </a:t>
            </a: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 </a:t>
            </a:r>
            <a:r>
              <a:rPr lang="ru-RU" sz="3600" b="1" kern="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перспективы развития </a:t>
            </a: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государственной </a:t>
            </a:r>
            <a:r>
              <a:rPr lang="ru-RU" sz="3600" b="1" kern="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ветеринарной </a:t>
            </a: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службы Ленинградской </a:t>
            </a:r>
            <a:r>
              <a:rPr lang="ru-RU" sz="3600" b="1" kern="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области на </a:t>
            </a:r>
            <a:r>
              <a:rPr lang="ru-RU" sz="36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2024 год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endParaRPr lang="ru-RU" b="1" kern="0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Кротов Леонид Николаевич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sz="2000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Начальник Управления ветеринарии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sz="2000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Ленинградской области</a:t>
            </a:r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836712"/>
            <a:ext cx="1508128" cy="133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836712"/>
            <a:ext cx="1164692" cy="133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1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502395"/>
              </p:ext>
            </p:extLst>
          </p:nvPr>
        </p:nvGraphicFramePr>
        <p:xfrm>
          <a:off x="1127448" y="2924944"/>
          <a:ext cx="47720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695400" y="1844824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4 198 435 </a:t>
            </a:r>
            <a:r>
              <a:rPr lang="ru-RU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 для юридических лиц (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463 499 </a:t>
            </a:r>
            <a:r>
              <a:rPr lang="ru-RU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рублей)</a:t>
            </a:r>
            <a:br>
              <a:rPr lang="ru-RU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364 752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для физических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40 304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5270" y="620688"/>
            <a:ext cx="8523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распределения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государственного задания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07968" y="3140968"/>
            <a:ext cx="5112568" cy="237626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</a:t>
            </a:r>
          </a:p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сельского хозяйства Ленинградской области»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7968" y="5661248"/>
            <a:ext cx="511256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«Обеспечение эпизоотического благополучия на территории Ленинградской области»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8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548681"/>
            <a:ext cx="10361084" cy="7694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в информационных системах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r="13393" b="16325"/>
          <a:stretch/>
        </p:blipFill>
        <p:spPr bwMode="auto">
          <a:xfrm>
            <a:off x="8186654" y="5201958"/>
            <a:ext cx="3611719" cy="1021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1" y="1609729"/>
            <a:ext cx="1459383" cy="169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90" y="1637761"/>
            <a:ext cx="1444797" cy="166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4002415"/>
            <a:ext cx="137160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9" y="4003169"/>
            <a:ext cx="137160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2237" y="3408890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отчетов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91895" y="6171111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472</a:t>
            </a:r>
            <a:r>
              <a:rPr lang="ru-RU" dirty="0" smtClean="0"/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отчетов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1863" y="1945631"/>
            <a:ext cx="2193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Оформлено </a:t>
            </a:r>
            <a:b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90 166 438 </a:t>
            </a:r>
            <a:r>
              <a:rPr lang="ru-R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ЭВСд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493" y="5822972"/>
            <a:ext cx="275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срочных отчетов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173904"/>
            <a:ext cx="1969989" cy="214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01153" y="1591688"/>
            <a:ext cx="3897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Электронный документооборот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Ленинградской области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6080" y="39909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входящих документов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15 526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исходящих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обращений граждан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505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1863" y="4003169"/>
            <a:ext cx="2350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Внесено (голов):</a:t>
            </a: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103 779</a:t>
            </a: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МРС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7 638</a:t>
            </a: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Свиней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122 181</a:t>
            </a: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Лошадей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1 204 </a:t>
            </a: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5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692696"/>
            <a:ext cx="10361084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Диспансеризация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незаразных болезней в хозяйствах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53007737"/>
              </p:ext>
            </p:extLst>
          </p:nvPr>
        </p:nvGraphicFramePr>
        <p:xfrm>
          <a:off x="695400" y="1628800"/>
          <a:ext cx="511256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35011412"/>
              </p:ext>
            </p:extLst>
          </p:nvPr>
        </p:nvGraphicFramePr>
        <p:xfrm>
          <a:off x="6744072" y="1484784"/>
          <a:ext cx="468052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151784" y="4872406"/>
            <a:ext cx="43204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лечения 99%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9496" y="5637419"/>
            <a:ext cx="4248472" cy="10319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Биохимические исследования крови, молока и мочи от животных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дойного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56040" y="5637418"/>
            <a:ext cx="4752528" cy="10319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Витаминизация</a:t>
            </a: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123 002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головы КРС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1 903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головы МРС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69 003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головы свиней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24" y="260648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404664"/>
            <a:ext cx="13906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63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620688"/>
            <a:ext cx="1021706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незаразных болезнях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3977" y="1412776"/>
            <a:ext cx="9865096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Зарегистрировано и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подвергнуто лечению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больных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животных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 100 471 голова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71464" y="2420888"/>
            <a:ext cx="9867006" cy="5289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сельскохозяйственных предприятиях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840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(98</a:t>
            </a: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%), из них: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00648" y="3259899"/>
            <a:ext cx="421811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молодняк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32 249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гол.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00648" y="4494887"/>
            <a:ext cx="4235599" cy="180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Причины заболевания: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органов пищеварения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16 454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органов дыхания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972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обмена веществ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823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388275" y="3285584"/>
            <a:ext cx="3910297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оровы дойного стада</a:t>
            </a: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66 591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8274" y="4422879"/>
            <a:ext cx="3910297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Причины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заболевания: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органов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пищеварения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10 823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органов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дыхания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4 252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обмена веществ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9 424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органов размножения, в т. ч.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аститы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42 092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912678" y="3392996"/>
            <a:ext cx="2159732" cy="18362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Процент вылеченных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66%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33013" y="3392996"/>
            <a:ext cx="2137623" cy="18362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Процент вылеченных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34%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03" y="4652372"/>
            <a:ext cx="3017520" cy="227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99456" y="399605"/>
            <a:ext cx="9865096" cy="1301202"/>
          </a:xfrm>
          <a:prstGeom prst="rect">
            <a:avLst/>
          </a:prstGeom>
        </p:spPr>
        <p:txBody>
          <a:bodyPr vert="horz" lIns="91438" tIns="45719" rIns="91438" bIns="45719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причин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выбытия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 дойного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стада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хозяйствах Ленинградской области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639338"/>
              </p:ext>
            </p:extLst>
          </p:nvPr>
        </p:nvGraphicFramePr>
        <p:xfrm>
          <a:off x="479376" y="3212976"/>
          <a:ext cx="9289032" cy="3332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0621"/>
                <a:gridCol w="1806201"/>
                <a:gridCol w="1892210"/>
              </a:tblGrid>
              <a:tr h="64796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Причины выбытия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2023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4469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Зообрак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61065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Болезни органов размножения  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4469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Болезни конечностей 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4469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Болезни обмена веществ 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4469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Болезни органов пищеварения 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  <a:tr h="44469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Прочие</a:t>
                      </a:r>
                      <a:r>
                        <a:rPr lang="ru-RU" sz="21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(отравления, травмы и др.)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24%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79926"/>
              </p:ext>
            </p:extLst>
          </p:nvPr>
        </p:nvGraphicFramePr>
        <p:xfrm>
          <a:off x="479376" y="1844824"/>
          <a:ext cx="11128448" cy="11598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44616"/>
                <a:gridCol w="1872208"/>
                <a:gridCol w="3711624"/>
              </a:tblGrid>
              <a:tr h="616238">
                <a:tc>
                  <a:txBody>
                    <a:bodyPr/>
                    <a:lstStyle/>
                    <a:p>
                      <a:pPr algn="ctr"/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2023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543621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Выбыло (голов КРС)</a:t>
                      </a:r>
                      <a:endParaRPr lang="ru-RU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25 684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1E13AD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22 789</a:t>
                      </a:r>
                      <a:endParaRPr lang="ru-RU" sz="2100" b="1" dirty="0">
                        <a:solidFill>
                          <a:srgbClr val="1E13AD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0488488" y="253481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8925"/>
            <a:ext cx="12192000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госветслужбы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промышленному животноводству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45" y="1801502"/>
            <a:ext cx="3216715" cy="2144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41655" y="4408856"/>
            <a:ext cx="3586648" cy="218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Семинары: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болезней крупного рогатого скота различной этиологии»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болезней конечностей у крупного рогатого скота»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15017" y="1722158"/>
            <a:ext cx="3257204" cy="22878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Кураторство хозяйств по повышению качества заготавливаемых кормов СПК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Кобраловский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»: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надой на 1 фуражную корову вырос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1 129 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02014" y="4303340"/>
            <a:ext cx="3384376" cy="22878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«Лучший ветеринарный ортопед Северо-Западного федерального округа»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51" y="4303340"/>
            <a:ext cx="3418737" cy="2290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7" y="1814475"/>
            <a:ext cx="3198504" cy="2131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720080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кормов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697730"/>
              </p:ext>
            </p:extLst>
          </p:nvPr>
        </p:nvGraphicFramePr>
        <p:xfrm>
          <a:off x="-672752" y="1329785"/>
          <a:ext cx="1267983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8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485633"/>
            <a:ext cx="9001000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ветлабораторий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923176"/>
              </p:ext>
            </p:extLst>
          </p:nvPr>
        </p:nvGraphicFramePr>
        <p:xfrm>
          <a:off x="983432" y="1686208"/>
          <a:ext cx="8551763" cy="487195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24154">
                  <a:extLst>
                    <a:ext uri="{9D8B030D-6E8A-4147-A177-3AD203B41FA5}"/>
                  </a:extLst>
                </a:gridCol>
                <a:gridCol w="1724146"/>
                <a:gridCol w="1472818">
                  <a:extLst>
                    <a:ext uri="{9D8B030D-6E8A-4147-A177-3AD203B41FA5}"/>
                  </a:extLst>
                </a:gridCol>
                <a:gridCol w="1630645"/>
              </a:tblGrid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Виды исследований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2022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2023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к 2022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Патологоанатомические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5 700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3 837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94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Органолептические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3 850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6 352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165%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89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Микроскопические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66 598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409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99,7%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79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Бактериологические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121 878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750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90,8</a:t>
                      </a: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1 557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014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ПЦР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25 192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31 827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126%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ИФА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66 325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6 914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54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Серологические (всего)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792 113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889 583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Гематологические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11 236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11 310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100,6%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Копрологические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107 311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533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Химико-токсикологические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42 285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23 649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56%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Биохимические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52 399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147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109%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5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1 296 444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352</a:t>
                      </a:r>
                      <a:r>
                        <a:rPr lang="ru-RU" sz="1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712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104%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9338256" y="2564904"/>
            <a:ext cx="2664295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 </a:t>
            </a: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80,31 млн. руб.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24" y="605572"/>
            <a:ext cx="109728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Ветеринарно-санитарная экспертиза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40751924"/>
              </p:ext>
            </p:extLst>
          </p:nvPr>
        </p:nvGraphicFramePr>
        <p:xfrm>
          <a:off x="983432" y="1340768"/>
          <a:ext cx="101531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9580512" y="2780928"/>
            <a:ext cx="2426568" cy="22322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302,89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руб.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433" y="643390"/>
            <a:ext cx="10972800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Эпизоотическое благополучие по болезням промысловых рыб и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аквакультуры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92447517"/>
              </p:ext>
            </p:extLst>
          </p:nvPr>
        </p:nvGraphicFramePr>
        <p:xfrm>
          <a:off x="1127448" y="1916832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68008" y="5517232"/>
            <a:ext cx="5112568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выращивания продукции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аквакультуры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объем реализации товарной рыбы –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7,2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 тонн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4232" y="3573016"/>
            <a:ext cx="3822848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Гидрохимические - 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проб,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Вирусные болезни рыб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157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бактериальные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паразитарные болезни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рыб -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1 130</a:t>
            </a:r>
          </a:p>
        </p:txBody>
      </p:sp>
    </p:spTree>
    <p:extLst>
      <p:ext uri="{BB962C8B-B14F-4D97-AF65-F5344CB8AC3E}">
        <p14:creationId xmlns:p14="http://schemas.microsoft.com/office/powerpoint/2010/main" val="34983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620688"/>
            <a:ext cx="10361084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2023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1556792"/>
            <a:ext cx="10657184" cy="48936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Поддержание эпизоотического благополучия региона;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Укрепление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материально-технического оснащения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молодых специалистов;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института наставничества;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Наращивание объемов предоставления услуг лечебного характера;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 аккредитаций лабораторий;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численности животных без владельцев;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новых обсерваторов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Команды Знаний (проведение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мероприятий);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1E13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новых </a:t>
            </a:r>
            <a:r>
              <a:rPr lang="ru-RU" sz="2400" dirty="0">
                <a:solidFill>
                  <a:srgbClr val="1E13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зданий ветеринарных участков;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1E13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музея;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E13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внедрение программы по профилактике и лечению незаразных болезней </a:t>
            </a:r>
            <a:r>
              <a:rPr lang="ru-RU" sz="2400" dirty="0" smtClean="0">
                <a:solidFill>
                  <a:srgbClr val="1E13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животных.</a:t>
            </a:r>
            <a:endParaRPr lang="ru-RU" sz="2400" dirty="0">
              <a:solidFill>
                <a:srgbClr val="1E13A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121920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3808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Контрольно-надзорная деятельность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6208" y="1518894"/>
            <a:ext cx="11305256" cy="7560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ЛО от 30.09.2021 №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635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 утверждении положения о региональном контроле (надзоре)»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43839" y="2462571"/>
            <a:ext cx="5544616" cy="1696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контрольно-надзорных мероприятий без взаимодействия 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контролируемым лицом;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профилактических мероприятий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(из них 15 профилактических визитов)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0671" y="4890939"/>
            <a:ext cx="5544616" cy="18219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Объявлено: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предостережений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отношении физических 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предостережения в отношении юридических лиц </a:t>
            </a: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224" y="2454998"/>
            <a:ext cx="4968552" cy="16968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Рассмотрено материалов 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правонарушениях, </a:t>
            </a:r>
            <a:b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поступивших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полиции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224" y="4879570"/>
            <a:ext cx="4968552" cy="18257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Привлечены к административной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ответственности по КоАП РФ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ст.8.54. юр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лицо - 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ст.8.52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физ. Лицо 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942574" y="4246160"/>
            <a:ext cx="343852" cy="5745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8751053" y="4256307"/>
            <a:ext cx="343852" cy="57451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476672"/>
            <a:ext cx="10361084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в области обращения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животными без владельцев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39471"/>
              </p:ext>
            </p:extLst>
          </p:nvPr>
        </p:nvGraphicFramePr>
        <p:xfrm>
          <a:off x="3303144" y="2244725"/>
          <a:ext cx="6392206" cy="265350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63432"/>
                <a:gridCol w="1364387"/>
                <a:gridCol w="1364387"/>
              </a:tblGrid>
              <a:tr h="497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2023</a:t>
                      </a:r>
                      <a:endParaRPr lang="ru-RU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>
                    <a:solidFill>
                      <a:schemeClr val="accent2"/>
                    </a:solidFill>
                  </a:tcPr>
                </a:tc>
              </a:tr>
              <a:tr h="592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Мониторинг животных без владельцев </a:t>
                      </a:r>
                      <a:r>
                        <a:rPr lang="ru-RU" sz="17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собак, голов)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8 501</a:t>
                      </a:r>
                      <a:endParaRPr lang="ru-RU" sz="9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8 256</a:t>
                      </a:r>
                      <a:endParaRPr lang="ru-RU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</a:tr>
              <a:tr h="805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Животных подлежащих отлову, </a:t>
                      </a:r>
                      <a:r>
                        <a:rPr lang="ru-RU" sz="17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голов (план)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2 662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2 642</a:t>
                      </a:r>
                      <a:endParaRPr lang="ru-RU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</a:tr>
              <a:tr h="755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Отловлено, голов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(+/-</a:t>
                      </a:r>
                      <a:r>
                        <a:rPr lang="ru-RU" sz="17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 плану)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2 455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(-207)</a:t>
                      </a:r>
                      <a:endParaRPr lang="ru-RU" sz="9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2 378</a:t>
                      </a:r>
                      <a:endParaRPr lang="ru-RU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(-264)</a:t>
                      </a:r>
                      <a:endParaRPr lang="ru-RU" sz="9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259" marR="77259" marT="38629" marB="38629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93850" y="224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8524" y="5423021"/>
            <a:ext cx="10704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753,30 тысяч 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</p:txBody>
      </p:sp>
      <p:pic>
        <p:nvPicPr>
          <p:cNvPr id="1026" name="Picture 2" descr="C:\Users\User\Downloads\free-icon-ruble-59516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78" y="5173817"/>
            <a:ext cx="1255631" cy="12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57">
            <a:off x="252787" y="3104543"/>
            <a:ext cx="2782735" cy="2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Рисунок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3501008"/>
            <a:ext cx="1765506" cy="151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410" y="655899"/>
            <a:ext cx="10361084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временного содержания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животных без владельцев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93163" y="5380353"/>
            <a:ext cx="7885459" cy="112474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Выделено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1556,72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 рублей в рамках Государственного задания  (профилактика бешенства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содержание 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10 дней на карантине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особей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907"/>
          <a:stretch/>
        </p:blipFill>
        <p:spPr bwMode="auto">
          <a:xfrm>
            <a:off x="4462557" y="1652706"/>
            <a:ext cx="5400600" cy="3447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3157" y="1652706"/>
            <a:ext cx="2026517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Волосово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42 мест;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Приозерск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3 места;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Тихвин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6 мест;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Кировск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>
              <a:spcAft>
                <a:spcPts val="1200"/>
              </a:spcAf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6 мест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52" y="1940738"/>
            <a:ext cx="414596" cy="414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88" y="3712731"/>
            <a:ext cx="414596" cy="4145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81" y="3138179"/>
            <a:ext cx="414596" cy="414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82" y="3184331"/>
            <a:ext cx="414596" cy="4145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5"/>
          <a:stretch/>
        </p:blipFill>
        <p:spPr bwMode="auto">
          <a:xfrm>
            <a:off x="436504" y="1762783"/>
            <a:ext cx="3506013" cy="234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m_shagina\Desktop\31ae6bb0-c38d-42db-a14e-51ff854533c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8073"/>
          <a:stretch/>
        </p:blipFill>
        <p:spPr bwMode="auto">
          <a:xfrm>
            <a:off x="436504" y="4339592"/>
            <a:ext cx="3506013" cy="161746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5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548680"/>
            <a:ext cx="10361084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приютов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03634"/>
              </p:ext>
            </p:extLst>
          </p:nvPr>
        </p:nvGraphicFramePr>
        <p:xfrm>
          <a:off x="695400" y="1329785"/>
          <a:ext cx="9964132" cy="52623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5882"/>
                <a:gridCol w="6976053"/>
                <a:gridCol w="1582197"/>
              </a:tblGrid>
              <a:tr h="65905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Выделено  2023 год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Приюты </a:t>
                      </a:r>
                      <a:endParaRPr lang="ru-RU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(рублей)</a:t>
                      </a:r>
                      <a:endParaRPr lang="ru-RU" sz="1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425551">
                <a:tc rowSpan="8">
                  <a:txBody>
                    <a:bodyPr/>
                    <a:lstStyle/>
                    <a:p>
                      <a:r>
                        <a:rPr lang="ru-RU" sz="3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r>
                        <a:rPr lang="ru-RU" sz="32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4 037 000 </a:t>
                      </a:r>
                      <a:r>
                        <a:rPr lang="ru-RU" sz="3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рублей</a:t>
                      </a:r>
                      <a:endParaRPr lang="ru-RU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Автономная некоммерческая организация «Приют для бездомных животных «Верный Друг»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158 218,64</a:t>
                      </a:r>
                    </a:p>
                  </a:txBody>
                  <a:tcPr marL="9525" marR="9525" marT="9525" marB="0" anchor="ctr"/>
                </a:tc>
              </a:tr>
              <a:tr h="623892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Некоммерческая организация Благотворительный фонд «Приют для животных «Вера-Надежда-Любовь»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2 158 207,70</a:t>
                      </a:r>
                    </a:p>
                  </a:txBody>
                  <a:tcPr marL="9525" marR="9525" marT="9525" marB="0" anchor="ctr"/>
                </a:tc>
              </a:tr>
              <a:tr h="616067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Благотворительный фонд помощи бездомным животным «Галкино Подворье»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220 173,96</a:t>
                      </a:r>
                    </a:p>
                  </a:txBody>
                  <a:tcPr marL="9525" marR="9525" marT="9525" marB="0" anchor="ctr"/>
                </a:tc>
              </a:tr>
              <a:tr h="623892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Автономная некоммерческая организация «Многофункциональный центр защиты и помощи животным «Добрые руки»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250 000,00</a:t>
                      </a:r>
                    </a:p>
                  </a:txBody>
                  <a:tcPr marL="9525" marR="9525" marT="9525" marB="0" anchor="ctr"/>
                </a:tc>
              </a:tr>
              <a:tr h="423266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Межрегиональная общественная благотворительная организация «ЗооЗащита»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579 329,16</a:t>
                      </a:r>
                    </a:p>
                  </a:txBody>
                  <a:tcPr marL="9525" marR="9525" marT="9525" marB="0" anchor="ctr"/>
                </a:tc>
              </a:tr>
              <a:tr h="415840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Фонд помощи бездомным животным и содействия деятельности в сфере культуры, науки и искусства «Приютино»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190 224,18</a:t>
                      </a:r>
                    </a:p>
                  </a:txBody>
                  <a:tcPr marL="9525" marR="9525" marT="9525" marB="0" anchor="ctr"/>
                </a:tc>
              </a:tr>
              <a:tr h="623892">
                <a:tc vMerge="1">
                  <a:txBody>
                    <a:bodyPr/>
                    <a:lstStyle/>
                    <a:p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Автономная некоммерческая организация «Хоспис для крупных кошек «Дом Тигра»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361 209,80</a:t>
                      </a:r>
                    </a:p>
                  </a:txBody>
                  <a:tcPr marL="9525" marR="9525" marT="9525" marB="0" anchor="ctr"/>
                </a:tc>
              </a:tr>
              <a:tr h="623892">
                <a:tc vMerge="1">
                  <a:txBody>
                    <a:bodyPr/>
                    <a:lstStyle/>
                    <a:p>
                      <a:endParaRPr lang="ru-RU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Частное учреждение «Центр помощи бездомным животным «Потеряшка»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119 636,56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Downloads\Рисунок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48" y="2492896"/>
            <a:ext cx="154091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620686"/>
            <a:ext cx="10361084" cy="86409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доходов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внебюджетной деятельности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57638680"/>
              </p:ext>
            </p:extLst>
          </p:nvPr>
        </p:nvGraphicFramePr>
        <p:xfrm>
          <a:off x="3287688" y="1772816"/>
          <a:ext cx="849694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C:\Users\User\Downloads\Remove-bg.ai_17095470893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05809"/>
            <a:ext cx="3248073" cy="24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3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84" y="620688"/>
            <a:ext cx="11953328" cy="551957"/>
          </a:xfrm>
        </p:spPr>
        <p:txBody>
          <a:bodyPr>
            <a:noAutofit/>
          </a:bodyPr>
          <a:lstStyle/>
          <a:p>
            <a:pPr algn="ctr" fontAlgn="base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Искусственное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осеменение и обрезка копыт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25760" y="6020493"/>
            <a:ext cx="11881320" cy="72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ru-RU" sz="2400" dirty="0">
                <a:solidFill>
                  <a:srgbClr val="0033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Процедура позволяет воспроизвести стадо породистых </a:t>
            </a:r>
            <a:r>
              <a:rPr lang="ru-RU" sz="2400" dirty="0" smtClean="0">
                <a:solidFill>
                  <a:srgbClr val="0033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</a:t>
            </a:r>
            <a:endParaRPr lang="ru-RU" sz="2400" dirty="0">
              <a:solidFill>
                <a:srgbClr val="0033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" y="1862027"/>
            <a:ext cx="4107763" cy="24418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90218"/>
            <a:ext cx="2936982" cy="18958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278735"/>
              </p:ext>
            </p:extLst>
          </p:nvPr>
        </p:nvGraphicFramePr>
        <p:xfrm>
          <a:off x="7248128" y="1718011"/>
          <a:ext cx="4680520" cy="3768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7" y="4378720"/>
            <a:ext cx="1867671" cy="12451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637760"/>
            <a:ext cx="2388319" cy="1791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6" y="4368095"/>
            <a:ext cx="1674320" cy="12557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7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0814"/>
            <a:ext cx="121920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Лечебная деятельность – 386,2 тыс. услуг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1"/>
          <a:stretch/>
        </p:blipFill>
        <p:spPr>
          <a:xfrm>
            <a:off x="347115" y="1623360"/>
            <a:ext cx="3346513" cy="50878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08" y="4074327"/>
            <a:ext cx="2511114" cy="26378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658269527"/>
              </p:ext>
            </p:extLst>
          </p:nvPr>
        </p:nvGraphicFramePr>
        <p:xfrm>
          <a:off x="3693628" y="1124744"/>
          <a:ext cx="5392178" cy="346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13" y="4074327"/>
            <a:ext cx="2697245" cy="26369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Овал 4"/>
          <p:cNvSpPr/>
          <p:nvPr/>
        </p:nvSpPr>
        <p:spPr>
          <a:xfrm>
            <a:off x="9454269" y="1623360"/>
            <a:ext cx="2232248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 216,89 млн. руб.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/>
          <a:stretch/>
        </p:blipFill>
        <p:spPr bwMode="auto">
          <a:xfrm>
            <a:off x="9349066" y="4052825"/>
            <a:ext cx="2409475" cy="26593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365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681713"/>
            <a:ext cx="114048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Затраты на материально техническое оснащение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счет внебюджетной деятельности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43870599"/>
              </p:ext>
            </p:extLst>
          </p:nvPr>
        </p:nvGraphicFramePr>
        <p:xfrm>
          <a:off x="1415480" y="1637761"/>
          <a:ext cx="96490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820" y="620688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 налоговой нагрузки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учреждения в соотношении к 2022 году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51342480"/>
              </p:ext>
            </p:extLst>
          </p:nvPr>
        </p:nvGraphicFramePr>
        <p:xfrm>
          <a:off x="479376" y="1851323"/>
          <a:ext cx="8312472" cy="4725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92344" y="2060848"/>
            <a:ext cx="2520280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338 800,4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тысяч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92344" y="3140968"/>
            <a:ext cx="252028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365  514,6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тысяч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4502" y="4279215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26 714,2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25" y="4725144"/>
            <a:ext cx="2113118" cy="16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3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1" y="260648"/>
            <a:ext cx="109728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иные цели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14710" y="1247121"/>
            <a:ext cx="2911524" cy="14459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</a:t>
            </a: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184,65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руб.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объектов ремонта +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ПСД)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14710" y="3205192"/>
            <a:ext cx="2911524" cy="1512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Лабораторное оборудование</a:t>
            </a: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918,79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руб.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ед.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48328" y="5085184"/>
            <a:ext cx="2911524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Автотранспорт</a:t>
            </a: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731,47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 (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легковых автомобилей,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ДУК и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прицеп).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317" y="116632"/>
            <a:ext cx="7985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1" y="-23110"/>
            <a:ext cx="1212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1" y="5113664"/>
            <a:ext cx="2440794" cy="16277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5113664"/>
            <a:ext cx="2440794" cy="16277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3066316"/>
            <a:ext cx="2389275" cy="1791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4" b="18699"/>
          <a:stretch/>
        </p:blipFill>
        <p:spPr>
          <a:xfrm>
            <a:off x="475317" y="3077204"/>
            <a:ext cx="2411269" cy="17919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r="5588" b="29141"/>
          <a:stretch/>
        </p:blipFill>
        <p:spPr>
          <a:xfrm>
            <a:off x="3359696" y="3065404"/>
            <a:ext cx="2440794" cy="1791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7" y="1035394"/>
            <a:ext cx="2440792" cy="183059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5" y="1035394"/>
            <a:ext cx="2440791" cy="183059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6312023" y="1054794"/>
            <a:ext cx="2369144" cy="183059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15441" b="8471"/>
          <a:stretch/>
        </p:blipFill>
        <p:spPr bwMode="auto">
          <a:xfrm>
            <a:off x="6312023" y="5113664"/>
            <a:ext cx="2448273" cy="1627704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7104"/>
            <a:ext cx="12191999" cy="607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Государственные программы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3067" y="2125905"/>
            <a:ext cx="2376264" cy="30243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эпизоотического благополучия на территории Ленинградской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</a:t>
            </a:r>
            <a:b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658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913,28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36776" y="1270124"/>
            <a:ext cx="8487816" cy="7907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услуг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рамках государственного задания 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учреждений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госветслужбы ЛО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536 426,57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951286" y="2204864"/>
            <a:ext cx="8487816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модернизация государственной ветеринарной службы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60 134,91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32212" y="2990001"/>
            <a:ext cx="8492380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Предупреждение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возникновения и распространения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африканской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чумы свиней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936776" y="3789040"/>
            <a:ext cx="848781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Субвенции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бюджетам муниципальных образований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осуществление отдельных государственных полномочий области в сфере обращения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безнадзорными животными 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753,30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27622" y="4869160"/>
            <a:ext cx="8496969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возмещения части затрат на содержание на территории Ленинградской области приютов для животных без владельцев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4 037,00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890737" y="5949280"/>
            <a:ext cx="8496970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поддержка молодых специалистов Ленинградской области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ветеринарии 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751,50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 </a:t>
            </a:r>
          </a:p>
        </p:txBody>
      </p:sp>
      <p:sp>
        <p:nvSpPr>
          <p:cNvPr id="41" name="Левая фигурная скобка 40"/>
          <p:cNvSpPr/>
          <p:nvPr/>
        </p:nvSpPr>
        <p:spPr>
          <a:xfrm>
            <a:off x="2567609" y="1702197"/>
            <a:ext cx="323128" cy="3624163"/>
          </a:xfrm>
          <a:prstGeom prst="lef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620688"/>
            <a:ext cx="10972800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Кадровая работа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1844" y="4706838"/>
            <a:ext cx="2700300" cy="14773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инновационно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образовательном центре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повысили квалификацию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299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человек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43195904"/>
              </p:ext>
            </p:extLst>
          </p:nvPr>
        </p:nvGraphicFramePr>
        <p:xfrm>
          <a:off x="263352" y="1556792"/>
          <a:ext cx="4248472" cy="508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97740272"/>
              </p:ext>
            </p:extLst>
          </p:nvPr>
        </p:nvGraphicFramePr>
        <p:xfrm>
          <a:off x="7611144" y="1556792"/>
          <a:ext cx="4032448" cy="6052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556792"/>
            <a:ext cx="2736304" cy="29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620688"/>
            <a:ext cx="10972800" cy="3600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Правовое обеспечение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51059607"/>
              </p:ext>
            </p:extLst>
          </p:nvPr>
        </p:nvGraphicFramePr>
        <p:xfrm>
          <a:off x="623392" y="1329785"/>
          <a:ext cx="1119420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548680"/>
            <a:ext cx="109728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Адресная инвест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ционная программа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91744" y="4941168"/>
            <a:ext cx="396044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административного здания 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ЛО «СББЖ Всеволожского района» на 2024-2026 годы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1854" y="1643931"/>
            <a:ext cx="3240360" cy="12908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здания ветеринарной лечебницы г. Кириши 2023-2024 годы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24192" y="1638682"/>
            <a:ext cx="4014796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здания ветеринарной лечебницы 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Лодейное поле 2025-2027 годы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48" y="332656"/>
            <a:ext cx="1212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6" y="476672"/>
            <a:ext cx="798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3460092"/>
            <a:ext cx="3162300" cy="2232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387702"/>
            <a:ext cx="3954780" cy="2377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/>
          <a:stretch/>
        </p:blipFill>
        <p:spPr>
          <a:xfrm>
            <a:off x="3924592" y="2218037"/>
            <a:ext cx="3694743" cy="2339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98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552" y="762924"/>
            <a:ext cx="109728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эффективности деятельности подведомственных учреждений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50419713"/>
              </p:ext>
            </p:extLst>
          </p:nvPr>
        </p:nvGraphicFramePr>
        <p:xfrm>
          <a:off x="551384" y="1844824"/>
          <a:ext cx="10945216" cy="485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473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07" y="1402375"/>
            <a:ext cx="2866653" cy="191110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70002" y="3236002"/>
            <a:ext cx="4967124" cy="22768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81128"/>
            <a:ext cx="4967124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0" r="2805" b="15873"/>
          <a:stretch/>
        </p:blipFill>
        <p:spPr>
          <a:xfrm>
            <a:off x="8184232" y="3935826"/>
            <a:ext cx="2592288" cy="1943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37" y="3935826"/>
            <a:ext cx="2994616" cy="21168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377" r="2708" b="40496"/>
          <a:stretch/>
        </p:blipFill>
        <p:spPr>
          <a:xfrm>
            <a:off x="1640010" y="3961845"/>
            <a:ext cx="2783245" cy="20908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548680"/>
            <a:ext cx="109728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Дружная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ВетеринарнаяКоманда47!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4589" y="3274394"/>
            <a:ext cx="31379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Помощь бойцам СВО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" y="351415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 b="3356"/>
          <a:stretch/>
        </p:blipFill>
        <p:spPr>
          <a:xfrm>
            <a:off x="4828172" y="1402375"/>
            <a:ext cx="2783245" cy="1944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4743563" y="3274394"/>
            <a:ext cx="29573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Спорт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939"/>
          <a:stretch/>
        </p:blipFill>
        <p:spPr>
          <a:xfrm>
            <a:off x="8085667" y="1402375"/>
            <a:ext cx="2690854" cy="194421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7844947" y="3274394"/>
            <a:ext cx="30963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Субботники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06786" y="5867979"/>
            <a:ext cx="31379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Сытый Новый год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95061" y="5867980"/>
            <a:ext cx="31379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Награды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984827" y="5867980"/>
            <a:ext cx="29564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Встречи с ветеранами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247" y="762923"/>
            <a:ext cx="10972800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2024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89" y="1484784"/>
            <a:ext cx="10464088" cy="489364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Поддержание эпизоотического благополучия региона;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Внедрение маркирования и учета сельскохозяйственных животных;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Внедрение регистрации и учета домашних животных;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Укрепление материально-технического оснащения учреждений;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Наращивание спектра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объемов услуг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лечебного характера;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Расширение области аккредитаций лабораторий;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Снижение численности животных без владельцев;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Привлечение молодых специалистов;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Строительство новых зданий ветеринарных участков;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Открытие музея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Историко-просветительского центра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оманды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аботы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проведение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мероприятий;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286501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91344" y="2564904"/>
            <a:ext cx="11881320" cy="460851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669" y="3861048"/>
            <a:ext cx="6096000" cy="11757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4400" b="1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8 (</a:t>
            </a:r>
            <a:r>
              <a:rPr lang="ru-RU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931) 991-26-56</a:t>
            </a:r>
          </a:p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veterinary.lenobl.ru</a:t>
            </a:r>
            <a:endParaRPr lang="ru-RU" sz="4400" b="1" kern="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25" y="1772816"/>
            <a:ext cx="2066738" cy="182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38" y="1802904"/>
            <a:ext cx="1596093" cy="182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8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584026"/>
            <a:ext cx="10433092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Поголовье и благополучие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15395533"/>
              </p:ext>
            </p:extLst>
          </p:nvPr>
        </p:nvGraphicFramePr>
        <p:xfrm>
          <a:off x="263352" y="1556792"/>
          <a:ext cx="11593288" cy="458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7568" y="5376810"/>
            <a:ext cx="780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Благополучие по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 болезни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согласно регионализации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19203" r="25349" b="25820"/>
          <a:stretch/>
        </p:blipFill>
        <p:spPr bwMode="auto">
          <a:xfrm>
            <a:off x="3280325" y="4344884"/>
            <a:ext cx="2793587" cy="209868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1" r="20734" b="23438"/>
          <a:stretch/>
        </p:blipFill>
        <p:spPr>
          <a:xfrm>
            <a:off x="9160643" y="4296371"/>
            <a:ext cx="2551982" cy="21472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675" r="10718" b="4753"/>
          <a:stretch/>
        </p:blipFill>
        <p:spPr>
          <a:xfrm>
            <a:off x="6168008" y="1818979"/>
            <a:ext cx="2741172" cy="2347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r="10142"/>
          <a:stretch/>
        </p:blipFill>
        <p:spPr>
          <a:xfrm>
            <a:off x="479376" y="1802211"/>
            <a:ext cx="2664296" cy="2347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548680"/>
            <a:ext cx="1036108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высокопатогенного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гриппа птиц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9376" y="4031750"/>
            <a:ext cx="2664296" cy="2304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19 400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материала от птицы, инкубационного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яйца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продукции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птицеводства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1744" y="4075158"/>
            <a:ext cx="2673699" cy="225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427 кг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продукции, 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тонн кормов </a:t>
            </a: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снято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реализации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рейдах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60642" y="2276871"/>
            <a:ext cx="2664296" cy="20680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928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совместных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поисковых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рейдов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762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99" y="509986"/>
            <a:ext cx="13906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6979" y="2276872"/>
            <a:ext cx="2520280" cy="22322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ветеринарно-полицейских постах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задержано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685 кг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33058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5"/>
          <a:stretch/>
        </p:blipFill>
        <p:spPr bwMode="auto">
          <a:xfrm>
            <a:off x="4911862" y="1394933"/>
            <a:ext cx="2397399" cy="21716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1" r="1746" b="20617"/>
          <a:stretch/>
        </p:blipFill>
        <p:spPr>
          <a:xfrm>
            <a:off x="8328248" y="1373064"/>
            <a:ext cx="2400011" cy="23108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62" y="1330235"/>
            <a:ext cx="2400011" cy="26155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12192000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африканской чумы свиней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37912" y="3501458"/>
            <a:ext cx="3214109" cy="24482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Распространено 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13 099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тематических листовок и памяток, 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1 622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письма, </a:t>
            </a: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сходов,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опубликовано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454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статьи в СМИ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28636" y="3501458"/>
            <a:ext cx="3199234" cy="24482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Исследовано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307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 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материала от свиней и 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2 711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 свиноводческой продукции и материала от кабанов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14405" y="3472031"/>
            <a:ext cx="3096344" cy="24482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Перепрофилировано </a:t>
            </a: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хозяйств,</a:t>
            </a: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убито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головы свиней,</a:t>
            </a:r>
          </a:p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выплачено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руб. субсидий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7465" y="6093746"/>
            <a:ext cx="10090224" cy="4320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Созданы </a:t>
            </a: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10-тикилометровые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буферные зоны вокруг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свинокомплексов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4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39" y="4096965"/>
            <a:ext cx="3128438" cy="2088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36" y="1189517"/>
            <a:ext cx="3141923" cy="23564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43" y="1329785"/>
            <a:ext cx="3127803" cy="2345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620688"/>
            <a:ext cx="10361084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бешенства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1868" y="3213978"/>
            <a:ext cx="5448068" cy="7062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азложено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666 000 доз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40016" y="3192844"/>
            <a:ext cx="5566259" cy="7273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проб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исследовано на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поедаемость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вакцин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40016" y="6021288"/>
            <a:ext cx="5561525" cy="7062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260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исследовано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наличие вируса бешенства в мозговой ткани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52" y="4077072"/>
            <a:ext cx="3129094" cy="2257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221867" y="6000154"/>
            <a:ext cx="5448068" cy="7273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вакцинировано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82 459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домашних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непродуктивных животных</a:t>
            </a:r>
          </a:p>
        </p:txBody>
      </p:sp>
      <p:sp>
        <p:nvSpPr>
          <p:cNvPr id="6" name="Овал 5"/>
          <p:cNvSpPr/>
          <p:nvPr/>
        </p:nvSpPr>
        <p:spPr>
          <a:xfrm>
            <a:off x="6456040" y="4725144"/>
            <a:ext cx="1130424" cy="113042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>1,4 </a:t>
            </a:r>
            <a:r>
              <a:rPr lang="ru-RU" b="1" dirty="0" err="1" smtClean="0">
                <a:solidFill>
                  <a:srgbClr val="C00000"/>
                </a:solidFill>
              </a:rPr>
              <a:t>млн.руб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511824" y="1916832"/>
            <a:ext cx="1080119" cy="10430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37,7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575958" y="4725144"/>
            <a:ext cx="1160001" cy="113042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5,4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56040" y="1916832"/>
            <a:ext cx="1130424" cy="108012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887" y="568152"/>
            <a:ext cx="10361084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особо опасных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социально значимых болезней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11" y="1904357"/>
            <a:ext cx="2952328" cy="19442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Оспа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мелкого 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рогатого скота</a:t>
            </a: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Вакцинировано: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СХП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8 044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гол.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ЛПХ -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15 765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гол.</a:t>
            </a: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12579" y="3056485"/>
            <a:ext cx="1058416" cy="105841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2,9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4832" y="1904424"/>
            <a:ext cx="2808312" cy="19442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Лейкоз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крупного рогатого скота</a:t>
            </a:r>
          </a:p>
          <a:p>
            <a:pPr algn="ctr"/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164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345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099735" y="2996275"/>
            <a:ext cx="1080120" cy="10584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00256" y="1904357"/>
            <a:ext cx="2808312" cy="18865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Ящур</a:t>
            </a: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2 200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662220" y="2996208"/>
            <a:ext cx="1092696" cy="102241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4,5 млн. руб.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94812" y="4226261"/>
            <a:ext cx="3168352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Сибирская язва</a:t>
            </a: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10636" y="4859477"/>
            <a:ext cx="2664296" cy="11304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</a:t>
            </a:r>
          </a:p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1 888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95012" y="4889641"/>
            <a:ext cx="2664296" cy="1069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Вакцинировано: </a:t>
            </a:r>
          </a:p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СХП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39 334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гол.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ЛПХ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1 946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гол.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468222" y="5420041"/>
            <a:ext cx="1142253" cy="106453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8,3 </a:t>
            </a:r>
            <a:r>
              <a:rPr lang="ru-RU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0"/>
          <a:stretch/>
        </p:blipFill>
        <p:spPr>
          <a:xfrm>
            <a:off x="9184756" y="4173909"/>
            <a:ext cx="2844179" cy="2492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11609"/>
          <a:stretch/>
        </p:blipFill>
        <p:spPr>
          <a:xfrm>
            <a:off x="134937" y="4175713"/>
            <a:ext cx="2808516" cy="2492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10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620688"/>
            <a:ext cx="10361084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Командно-штабные и тактико-специальные учения, строевые смотры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02391666"/>
              </p:ext>
            </p:extLst>
          </p:nvPr>
        </p:nvGraphicFramePr>
        <p:xfrm>
          <a:off x="479376" y="1628800"/>
          <a:ext cx="11305256" cy="515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" y="32013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28110"/>
            <a:ext cx="798512" cy="70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35058</TotalTime>
  <Words>3279</Words>
  <Application>Microsoft Office PowerPoint</Application>
  <PresentationFormat>Произвольный</PresentationFormat>
  <Paragraphs>552</Paragraphs>
  <Slides>36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Городская</vt:lpstr>
      <vt:lpstr>Презентация PowerPoint</vt:lpstr>
      <vt:lpstr>Задачи на 2023 год</vt:lpstr>
      <vt:lpstr>   Государственные программы   </vt:lpstr>
      <vt:lpstr>Поголовье и благополучие</vt:lpstr>
      <vt:lpstr> Профилактика  высокопатогенного гриппа птиц</vt:lpstr>
      <vt:lpstr>Профилактика африканской чумы свиней</vt:lpstr>
      <vt:lpstr>Профилактика бешенства</vt:lpstr>
      <vt:lpstr> Профилактика особо опасных  и социально значимых болезней</vt:lpstr>
      <vt:lpstr> Командно-штабные и тактико-специальные учения, строевые смотры </vt:lpstr>
      <vt:lpstr>4 198 435 услуг для юридических лиц (463 499 тыс. рублей) 364 752 услуги для физических лиц (40 304 тыс. рублей) </vt:lpstr>
      <vt:lpstr>Работа в информационных системах</vt:lpstr>
      <vt:lpstr>Диспансеризация  незаразных болезней в хозяйствах</vt:lpstr>
      <vt:lpstr>Сведения о незаразных болезнях КРС</vt:lpstr>
      <vt:lpstr>Презентация PowerPoint</vt:lpstr>
      <vt:lpstr>Помощь госветслужбы   промышленному животноводству</vt:lpstr>
      <vt:lpstr>Результаты исследования кормов</vt:lpstr>
      <vt:lpstr>Деятельность государственных ветлабораторий</vt:lpstr>
      <vt:lpstr>Ветеринарно-санитарная экспертиза</vt:lpstr>
      <vt:lpstr>Эпизоотическое благополучие по болезням промысловых рыб и аквакультуры</vt:lpstr>
      <vt:lpstr>Контрольно-надзорная деятельность</vt:lpstr>
      <vt:lpstr> Работа в области обращения  с животными без владельцев</vt:lpstr>
      <vt:lpstr>Центры временного содержания  животных без владельцев</vt:lpstr>
      <vt:lpstr>Поддержка приютов</vt:lpstr>
      <vt:lpstr>Динамика доходов  от внебюджетной деятельности</vt:lpstr>
      <vt:lpstr>Искусственное осеменение и обрезка копыт </vt:lpstr>
      <vt:lpstr>Лечебная деятельность – 386,2 тыс. услуг</vt:lpstr>
      <vt:lpstr>Затраты на материально техническое оснащение  за счет внебюджетной деятельности </vt:lpstr>
      <vt:lpstr>Рост налоговой нагрузки  на учреждения в соотношении к 2022 году</vt:lpstr>
      <vt:lpstr>Бюджет - иные цели</vt:lpstr>
      <vt:lpstr>Кадровая работа</vt:lpstr>
      <vt:lpstr>Правовое обеспечение </vt:lpstr>
      <vt:lpstr>Адресная инвестиционная программа</vt:lpstr>
      <vt:lpstr>Оценка эффективности деятельности подведомственных учреждений</vt:lpstr>
      <vt:lpstr>Дружная #ВетеринарнаяКоманда47!</vt:lpstr>
      <vt:lpstr>Задачи на 2024 год</vt:lpstr>
      <vt:lpstr>Презентация PowerPoint</vt:lpstr>
    </vt:vector>
  </TitlesOfParts>
  <Company>Администрация ЛО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качества молока</dc:title>
  <dc:creator>ea_kryukova</dc:creator>
  <cp:lastModifiedBy>Ольга Витальевна Кузьмина</cp:lastModifiedBy>
  <cp:revision>2854</cp:revision>
  <cp:lastPrinted>2021-03-12T11:02:28Z</cp:lastPrinted>
  <dcterms:created xsi:type="dcterms:W3CDTF">2012-03-25T09:17:10Z</dcterms:created>
  <dcterms:modified xsi:type="dcterms:W3CDTF">2024-05-23T10:35:21Z</dcterms:modified>
</cp:coreProperties>
</file>