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3" r:id="rId1"/>
    <p:sldMasterId id="2147485536" r:id="rId2"/>
    <p:sldMasterId id="2147485549" r:id="rId3"/>
    <p:sldMasterId id="2147485562" r:id="rId4"/>
    <p:sldMasterId id="2147485575" r:id="rId5"/>
    <p:sldMasterId id="2147485588" r:id="rId6"/>
    <p:sldMasterId id="2147485601" r:id="rId7"/>
    <p:sldMasterId id="2147485614" r:id="rId8"/>
    <p:sldMasterId id="2147485627" r:id="rId9"/>
    <p:sldMasterId id="2147485640" r:id="rId10"/>
    <p:sldMasterId id="2147485653" r:id="rId11"/>
    <p:sldMasterId id="2147485666" r:id="rId12"/>
  </p:sldMasterIdLst>
  <p:notesMasterIdLst>
    <p:notesMasterId r:id="rId23"/>
  </p:notesMasterIdLst>
  <p:handoutMasterIdLst>
    <p:handoutMasterId r:id="rId24"/>
  </p:handoutMasterIdLst>
  <p:sldIdLst>
    <p:sldId id="1001" r:id="rId13"/>
    <p:sldId id="1185" r:id="rId14"/>
    <p:sldId id="1192" r:id="rId15"/>
    <p:sldId id="1190" r:id="rId16"/>
    <p:sldId id="1193" r:id="rId17"/>
    <p:sldId id="1197" r:id="rId18"/>
    <p:sldId id="1198" r:id="rId19"/>
    <p:sldId id="1196" r:id="rId20"/>
    <p:sldId id="1165" r:id="rId21"/>
    <p:sldId id="1072" r:id="rId22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  <p15:guide id="5" orient="horz" pos="2144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09">
          <p15:clr>
            <a:srgbClr val="A4A3A4"/>
          </p15:clr>
        </p15:guide>
        <p15:guide id="8" pos="3126">
          <p15:clr>
            <a:srgbClr val="A4A3A4"/>
          </p15:clr>
        </p15:guide>
        <p15:guide id="9" orient="horz" pos="4573">
          <p15:clr>
            <a:srgbClr val="A4A3A4"/>
          </p15:clr>
        </p15:guide>
        <p15:guide id="10" orient="horz" pos="4567">
          <p15:clr>
            <a:srgbClr val="A4A3A4"/>
          </p15:clr>
        </p15:guide>
        <p15:guide id="11" pos="1458">
          <p15:clr>
            <a:srgbClr val="A4A3A4"/>
          </p15:clr>
        </p15:guide>
        <p15:guide id="12" pos="1465">
          <p15:clr>
            <a:srgbClr val="A4A3A4"/>
          </p15:clr>
        </p15:guide>
        <p15:guide id="13" orient="horz" pos="3137">
          <p15:clr>
            <a:srgbClr val="A4A3A4"/>
          </p15:clr>
        </p15:guide>
        <p15:guide id="14" orient="horz" pos="3133">
          <p15:clr>
            <a:srgbClr val="A4A3A4"/>
          </p15:clr>
        </p15:guide>
        <p15:guide id="15" orient="horz" pos="2148">
          <p15:clr>
            <a:srgbClr val="A4A3A4"/>
          </p15:clr>
        </p15:guide>
        <p15:guide id="16" orient="horz" pos="2145">
          <p15:clr>
            <a:srgbClr val="A4A3A4"/>
          </p15:clr>
        </p15:guide>
        <p15:guide id="17" orient="horz" pos="4581">
          <p15:clr>
            <a:srgbClr val="A4A3A4"/>
          </p15:clr>
        </p15:guide>
        <p15:guide id="18" orient="horz" pos="4575">
          <p15:clr>
            <a:srgbClr val="A4A3A4"/>
          </p15:clr>
        </p15:guide>
        <p15:guide id="19" pos="2148">
          <p15:clr>
            <a:srgbClr val="A4A3A4"/>
          </p15:clr>
        </p15:guide>
        <p15:guide id="20" pos="2159">
          <p15:clr>
            <a:srgbClr val="A4A3A4"/>
          </p15:clr>
        </p15:guide>
        <p15:guide id="21" pos="3137">
          <p15:clr>
            <a:srgbClr val="A4A3A4"/>
          </p15:clr>
        </p15:guide>
        <p15:guide id="22" pos="3154">
          <p15:clr>
            <a:srgbClr val="A4A3A4"/>
          </p15:clr>
        </p15:guide>
        <p15:guide id="23" pos="1471">
          <p15:clr>
            <a:srgbClr val="A4A3A4"/>
          </p15:clr>
        </p15:guide>
        <p15:guide id="24" pos="1478">
          <p15:clr>
            <a:srgbClr val="A4A3A4"/>
          </p15:clr>
        </p15:guide>
        <p15:guide id="25" orient="horz" pos="3130">
          <p15:clr>
            <a:srgbClr val="A4A3A4"/>
          </p15:clr>
        </p15:guide>
        <p15:guide id="26" orient="horz" pos="3126">
          <p15:clr>
            <a:srgbClr val="A4A3A4"/>
          </p15:clr>
        </p15:guide>
        <p15:guide id="27" orient="horz" pos="2143">
          <p15:clr>
            <a:srgbClr val="A4A3A4"/>
          </p15:clr>
        </p15:guide>
        <p15:guide id="28" orient="horz" pos="2140">
          <p15:clr>
            <a:srgbClr val="A4A3A4"/>
          </p15:clr>
        </p15:guide>
        <p15:guide id="29" orient="horz" pos="4572">
          <p15:clr>
            <a:srgbClr val="A4A3A4"/>
          </p15:clr>
        </p15:guide>
        <p15:guide id="30" orient="horz" pos="4566">
          <p15:clr>
            <a:srgbClr val="A4A3A4"/>
          </p15:clr>
        </p15:guide>
        <p15:guide id="31" orient="horz" pos="3136">
          <p15:clr>
            <a:srgbClr val="A4A3A4"/>
          </p15:clr>
        </p15:guide>
        <p15:guide id="32" orient="horz" pos="3132">
          <p15:clr>
            <a:srgbClr val="A4A3A4"/>
          </p15:clr>
        </p15:guide>
        <p15:guide id="33" orient="horz" pos="2147">
          <p15:clr>
            <a:srgbClr val="A4A3A4"/>
          </p15:clr>
        </p15:guide>
        <p15:guide id="34" orient="horz" pos="4580">
          <p15:clr>
            <a:srgbClr val="A4A3A4"/>
          </p15:clr>
        </p15:guide>
        <p15:guide id="35" orient="horz" pos="4574">
          <p15:clr>
            <a:srgbClr val="A4A3A4"/>
          </p15:clr>
        </p15:guide>
        <p15:guide id="36" pos="2099">
          <p15:clr>
            <a:srgbClr val="A4A3A4"/>
          </p15:clr>
        </p15:guide>
        <p15:guide id="37" pos="2110">
          <p15:clr>
            <a:srgbClr val="A4A3A4"/>
          </p15:clr>
        </p15:guide>
        <p15:guide id="38" pos="3065">
          <p15:clr>
            <a:srgbClr val="A4A3A4"/>
          </p15:clr>
        </p15:guide>
        <p15:guide id="39" pos="3082">
          <p15:clr>
            <a:srgbClr val="A4A3A4"/>
          </p15:clr>
        </p15:guide>
        <p15:guide id="40" pos="1437">
          <p15:clr>
            <a:srgbClr val="A4A3A4"/>
          </p15:clr>
        </p15:guide>
        <p15:guide id="41" pos="1444">
          <p15:clr>
            <a:srgbClr val="A4A3A4"/>
          </p15:clr>
        </p15:guide>
        <p15:guide id="42" pos="2118">
          <p15:clr>
            <a:srgbClr val="A4A3A4"/>
          </p15:clr>
        </p15:guide>
        <p15:guide id="43" pos="3093">
          <p15:clr>
            <a:srgbClr val="A4A3A4"/>
          </p15:clr>
        </p15:guide>
        <p15:guide id="44" pos="1450">
          <p15:clr>
            <a:srgbClr val="A4A3A4"/>
          </p15:clr>
        </p15:guide>
        <p15:guide id="45" pos="14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5050"/>
    <a:srgbClr val="CCFFFF"/>
    <a:srgbClr val="CCFFCC"/>
    <a:srgbClr val="FFFFCC"/>
    <a:srgbClr val="FF3300"/>
    <a:srgbClr val="CCFF99"/>
    <a:srgbClr val="00CC66"/>
    <a:srgbClr val="A98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3" autoAdjust="0"/>
    <p:restoredTop sz="99199" autoAdjust="0"/>
  </p:normalViewPr>
  <p:slideViewPr>
    <p:cSldViewPr>
      <p:cViewPr varScale="1">
        <p:scale>
          <a:sx n="64" d="100"/>
          <a:sy n="64" d="100"/>
        </p:scale>
        <p:origin x="78" y="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108"/>
      </p:cViewPr>
      <p:guideLst>
        <p:guide orient="horz" pos="3131"/>
        <p:guide pos="2129"/>
        <p:guide orient="horz" pos="3127"/>
        <p:guide pos="2140"/>
        <p:guide orient="horz" pos="2144"/>
        <p:guide orient="horz" pos="2141"/>
        <p:guide pos="3109"/>
        <p:guide pos="3126"/>
        <p:guide orient="horz" pos="4573"/>
        <p:guide orient="horz" pos="4567"/>
        <p:guide pos="1458"/>
        <p:guide pos="1465"/>
        <p:guide orient="horz" pos="3137"/>
        <p:guide orient="horz" pos="3133"/>
        <p:guide orient="horz" pos="2148"/>
        <p:guide orient="horz" pos="2145"/>
        <p:guide orient="horz" pos="4581"/>
        <p:guide orient="horz" pos="4575"/>
        <p:guide pos="2148"/>
        <p:guide pos="2159"/>
        <p:guide pos="3137"/>
        <p:guide pos="3154"/>
        <p:guide pos="1471"/>
        <p:guide pos="1478"/>
        <p:guide orient="horz" pos="3130"/>
        <p:guide orient="horz" pos="3126"/>
        <p:guide orient="horz" pos="2143"/>
        <p:guide orient="horz" pos="2140"/>
        <p:guide orient="horz" pos="4572"/>
        <p:guide orient="horz" pos="4566"/>
        <p:guide orient="horz" pos="3136"/>
        <p:guide orient="horz" pos="3132"/>
        <p:guide orient="horz" pos="2147"/>
        <p:guide orient="horz" pos="4580"/>
        <p:guide orient="horz" pos="4574"/>
        <p:guide pos="2099"/>
        <p:guide pos="2110"/>
        <p:guide pos="3065"/>
        <p:guide pos="3082"/>
        <p:guide pos="1437"/>
        <p:guide pos="1444"/>
        <p:guide pos="2118"/>
        <p:guide pos="3093"/>
        <p:guide pos="1450"/>
        <p:guide pos="14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63B3E-1AF3-44E1-8390-D550797A02C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8B7D9-8B0B-4FE5-BF7A-EC1E8B11F5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Категории риска</a:t>
          </a:r>
          <a:endParaRPr lang="ru-RU" sz="24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7090D7-678C-4560-B888-4209B841C04D}" type="parTrans" cxnId="{B8F0888F-F7A6-4623-B165-67C92763F684}">
      <dgm:prSet/>
      <dgm:spPr/>
      <dgm:t>
        <a:bodyPr/>
        <a:lstStyle/>
        <a:p>
          <a:endParaRPr lang="ru-RU"/>
        </a:p>
      </dgm:t>
    </dgm:pt>
    <dgm:pt modelId="{4475D55C-7BD8-441E-A695-2395D846336A}" type="sibTrans" cxnId="{B8F0888F-F7A6-4623-B165-67C92763F684}">
      <dgm:prSet/>
      <dgm:spPr/>
      <dgm:t>
        <a:bodyPr/>
        <a:lstStyle/>
        <a:p>
          <a:endParaRPr lang="ru-RU"/>
        </a:p>
      </dgm:t>
    </dgm:pt>
    <dgm:pt modelId="{17841684-46B8-4A8D-9797-5957A39FC03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Средняя</a:t>
          </a:r>
          <a:endParaRPr lang="ru-RU" sz="24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 приютов</a:t>
          </a:r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AC2659-9387-49A0-9F3D-9694F3315578}" type="parTrans" cxnId="{FF9A7BE3-2422-42C3-923A-51C762E2CA2C}">
      <dgm:prSet/>
      <dgm:spPr/>
      <dgm:t>
        <a:bodyPr/>
        <a:lstStyle/>
        <a:p>
          <a:endParaRPr lang="ru-RU"/>
        </a:p>
      </dgm:t>
    </dgm:pt>
    <dgm:pt modelId="{DC5BCD42-1E28-43B8-A71D-7AD539ABE534}" type="sibTrans" cxnId="{FF9A7BE3-2422-42C3-923A-51C762E2CA2C}">
      <dgm:prSet/>
      <dgm:spPr/>
      <dgm:t>
        <a:bodyPr/>
        <a:lstStyle/>
        <a:p>
          <a:endParaRPr lang="ru-RU"/>
        </a:p>
      </dgm:t>
    </dgm:pt>
    <dgm:pt modelId="{BC3152F7-CAD6-458B-944C-C1358826322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Умеренная:</a:t>
          </a:r>
          <a:endParaRPr lang="ru-RU" sz="24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 </a:t>
          </a:r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приютов</a:t>
          </a:r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55F4DA-725E-42D3-95C6-BAE6D5498F64}" type="parTrans" cxnId="{7DB50B4F-91FD-428B-9114-CD20FEB81DA6}">
      <dgm:prSet/>
      <dgm:spPr/>
      <dgm:t>
        <a:bodyPr/>
        <a:lstStyle/>
        <a:p>
          <a:endParaRPr lang="ru-RU"/>
        </a:p>
      </dgm:t>
    </dgm:pt>
    <dgm:pt modelId="{FAAEDD29-4C98-47ED-848C-CE43A72B8B64}" type="sibTrans" cxnId="{7DB50B4F-91FD-428B-9114-CD20FEB81DA6}">
      <dgm:prSet/>
      <dgm:spPr/>
      <dgm:t>
        <a:bodyPr/>
        <a:lstStyle/>
        <a:p>
          <a:endParaRPr lang="ru-RU"/>
        </a:p>
      </dgm:t>
    </dgm:pt>
    <dgm:pt modelId="{15F8B452-87DF-4CD6-8FEC-790D1591AB0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Низкая:</a:t>
          </a:r>
        </a:p>
        <a:p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бригады по отлову</a:t>
          </a:r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4F10C6-7CA0-4EBE-836A-E0E54A73F389}" type="parTrans" cxnId="{8BF43D84-C9F1-4D64-B106-72B456B3B194}">
      <dgm:prSet/>
      <dgm:spPr/>
      <dgm:t>
        <a:bodyPr/>
        <a:lstStyle/>
        <a:p>
          <a:endParaRPr lang="ru-RU"/>
        </a:p>
      </dgm:t>
    </dgm:pt>
    <dgm:pt modelId="{0649FF6E-CFDF-4BB1-82B6-A5AD2E61DC52}" type="sibTrans" cxnId="{8BF43D84-C9F1-4D64-B106-72B456B3B194}">
      <dgm:prSet/>
      <dgm:spPr/>
      <dgm:t>
        <a:bodyPr/>
        <a:lstStyle/>
        <a:p>
          <a:endParaRPr lang="ru-RU"/>
        </a:p>
      </dgm:t>
    </dgm:pt>
    <dgm:pt modelId="{310682F0-EF4C-4527-B857-F1E6FE2199FD}" type="pres">
      <dgm:prSet presAssocID="{A7D63B3E-1AF3-44E1-8390-D550797A02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1F553-B696-4DEF-A143-078031AEFF25}" type="pres">
      <dgm:prSet presAssocID="{D508B7D9-8B0B-4FE5-BF7A-EC1E8B11F583}" presName="roof" presStyleLbl="dkBgShp" presStyleIdx="0" presStyleCnt="2" custScaleY="65885" custLinFactNeighborY="-1812"/>
      <dgm:spPr/>
      <dgm:t>
        <a:bodyPr/>
        <a:lstStyle/>
        <a:p>
          <a:endParaRPr lang="ru-RU"/>
        </a:p>
      </dgm:t>
    </dgm:pt>
    <dgm:pt modelId="{5F0763EA-CD68-4100-A23D-67DAF446B9F6}" type="pres">
      <dgm:prSet presAssocID="{D508B7D9-8B0B-4FE5-BF7A-EC1E8B11F583}" presName="pillars" presStyleCnt="0"/>
      <dgm:spPr/>
    </dgm:pt>
    <dgm:pt modelId="{49662ACA-A3AC-4AFB-A7B8-1C950A929ED0}" type="pres">
      <dgm:prSet presAssocID="{D508B7D9-8B0B-4FE5-BF7A-EC1E8B11F58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DFD2E-B096-477B-8262-EBE803E5D2F0}" type="pres">
      <dgm:prSet presAssocID="{BC3152F7-CAD6-458B-944C-C13588263223}" presName="pillarX" presStyleLbl="node1" presStyleIdx="1" presStyleCnt="3" custLinFactNeighborX="-1296" custLinFactNeighborY="-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8C33A-3E4C-4E52-BCD9-3545D498495F}" type="pres">
      <dgm:prSet presAssocID="{15F8B452-87DF-4CD6-8FEC-790D1591AB0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DF1CF-6748-48E0-BFF0-8B477102D4CD}" type="pres">
      <dgm:prSet presAssocID="{D508B7D9-8B0B-4FE5-BF7A-EC1E8B11F583}" presName="base" presStyleLbl="dkBgShp" presStyleIdx="1" presStyleCnt="2"/>
      <dgm:spPr/>
    </dgm:pt>
  </dgm:ptLst>
  <dgm:cxnLst>
    <dgm:cxn modelId="{8BF43D84-C9F1-4D64-B106-72B456B3B194}" srcId="{D508B7D9-8B0B-4FE5-BF7A-EC1E8B11F583}" destId="{15F8B452-87DF-4CD6-8FEC-790D1591AB0D}" srcOrd="2" destOrd="0" parTransId="{A44F10C6-7CA0-4EBE-836A-E0E54A73F389}" sibTransId="{0649FF6E-CFDF-4BB1-82B6-A5AD2E61DC52}"/>
    <dgm:cxn modelId="{B8F0888F-F7A6-4623-B165-67C92763F684}" srcId="{A7D63B3E-1AF3-44E1-8390-D550797A02C4}" destId="{D508B7D9-8B0B-4FE5-BF7A-EC1E8B11F583}" srcOrd="0" destOrd="0" parTransId="{027090D7-678C-4560-B888-4209B841C04D}" sibTransId="{4475D55C-7BD8-441E-A695-2395D846336A}"/>
    <dgm:cxn modelId="{A8E0663A-B6C9-43EF-BACA-4F15784FF14B}" type="presOf" srcId="{15F8B452-87DF-4CD6-8FEC-790D1591AB0D}" destId="{DF18C33A-3E4C-4E52-BCD9-3545D498495F}" srcOrd="0" destOrd="0" presId="urn:microsoft.com/office/officeart/2005/8/layout/hList3"/>
    <dgm:cxn modelId="{CB0401CD-AD2B-4E60-88D4-E67F7DAC314A}" type="presOf" srcId="{D508B7D9-8B0B-4FE5-BF7A-EC1E8B11F583}" destId="{B7A1F553-B696-4DEF-A143-078031AEFF25}" srcOrd="0" destOrd="0" presId="urn:microsoft.com/office/officeart/2005/8/layout/hList3"/>
    <dgm:cxn modelId="{F67A1A55-B8B1-424E-B30C-21FA6160BFF9}" type="presOf" srcId="{A7D63B3E-1AF3-44E1-8390-D550797A02C4}" destId="{310682F0-EF4C-4527-B857-F1E6FE2199FD}" srcOrd="0" destOrd="0" presId="urn:microsoft.com/office/officeart/2005/8/layout/hList3"/>
    <dgm:cxn modelId="{FF9A7BE3-2422-42C3-923A-51C762E2CA2C}" srcId="{D508B7D9-8B0B-4FE5-BF7A-EC1E8B11F583}" destId="{17841684-46B8-4A8D-9797-5957A39FC037}" srcOrd="0" destOrd="0" parTransId="{C3AC2659-9387-49A0-9F3D-9694F3315578}" sibTransId="{DC5BCD42-1E28-43B8-A71D-7AD539ABE534}"/>
    <dgm:cxn modelId="{F421D143-57BB-4530-AE95-7092C6E982B6}" type="presOf" srcId="{17841684-46B8-4A8D-9797-5957A39FC037}" destId="{49662ACA-A3AC-4AFB-A7B8-1C950A929ED0}" srcOrd="0" destOrd="0" presId="urn:microsoft.com/office/officeart/2005/8/layout/hList3"/>
    <dgm:cxn modelId="{BD8DC229-F458-4377-AF06-39F9DF8C473E}" type="presOf" srcId="{BC3152F7-CAD6-458B-944C-C13588263223}" destId="{5EEDFD2E-B096-477B-8262-EBE803E5D2F0}" srcOrd="0" destOrd="0" presId="urn:microsoft.com/office/officeart/2005/8/layout/hList3"/>
    <dgm:cxn modelId="{7DB50B4F-91FD-428B-9114-CD20FEB81DA6}" srcId="{D508B7D9-8B0B-4FE5-BF7A-EC1E8B11F583}" destId="{BC3152F7-CAD6-458B-944C-C13588263223}" srcOrd="1" destOrd="0" parTransId="{3D55F4DA-725E-42D3-95C6-BAE6D5498F64}" sibTransId="{FAAEDD29-4C98-47ED-848C-CE43A72B8B64}"/>
    <dgm:cxn modelId="{84C74BB5-CE3B-4EAD-958C-CC075530310B}" type="presParOf" srcId="{310682F0-EF4C-4527-B857-F1E6FE2199FD}" destId="{B7A1F553-B696-4DEF-A143-078031AEFF25}" srcOrd="0" destOrd="0" presId="urn:microsoft.com/office/officeart/2005/8/layout/hList3"/>
    <dgm:cxn modelId="{FFE11598-6DAE-4B29-937B-0C6BE221329A}" type="presParOf" srcId="{310682F0-EF4C-4527-B857-F1E6FE2199FD}" destId="{5F0763EA-CD68-4100-A23D-67DAF446B9F6}" srcOrd="1" destOrd="0" presId="urn:microsoft.com/office/officeart/2005/8/layout/hList3"/>
    <dgm:cxn modelId="{7B1A1A33-FBB7-4290-BBC6-66FA13617AB8}" type="presParOf" srcId="{5F0763EA-CD68-4100-A23D-67DAF446B9F6}" destId="{49662ACA-A3AC-4AFB-A7B8-1C950A929ED0}" srcOrd="0" destOrd="0" presId="urn:microsoft.com/office/officeart/2005/8/layout/hList3"/>
    <dgm:cxn modelId="{43F79D30-1B5B-4603-8522-C9706961D837}" type="presParOf" srcId="{5F0763EA-CD68-4100-A23D-67DAF446B9F6}" destId="{5EEDFD2E-B096-477B-8262-EBE803E5D2F0}" srcOrd="1" destOrd="0" presId="urn:microsoft.com/office/officeart/2005/8/layout/hList3"/>
    <dgm:cxn modelId="{3491BFBA-B865-4E87-A8CA-DCDA05759101}" type="presParOf" srcId="{5F0763EA-CD68-4100-A23D-67DAF446B9F6}" destId="{DF18C33A-3E4C-4E52-BCD9-3545D498495F}" srcOrd="2" destOrd="0" presId="urn:microsoft.com/office/officeart/2005/8/layout/hList3"/>
    <dgm:cxn modelId="{090E090A-22E0-4386-A46B-CE3DBD5E8403}" type="presParOf" srcId="{310682F0-EF4C-4527-B857-F1E6FE2199FD}" destId="{D33DF1CF-6748-48E0-BFF0-8B477102D4C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8096C-727D-407F-8C18-E69C4E932DA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A7B65-034A-4E37-807C-CCAAF821A973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КНД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1DC9E7-B3DC-4AC1-98B2-B69273020E9D}" type="parTrans" cxnId="{2CBBE0EA-1CCD-4F4B-B285-6A04EA0ACAB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180CD3-2C9B-4832-8AE6-5E9AA20C8CE8}" type="sibTrans" cxnId="{2CBBE0EA-1CCD-4F4B-B285-6A04EA0ACAB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Система мониторинг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AE9379-3E38-4050-A5DC-D89CF563055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профилактических и надзорных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мероприятиях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A3E086-5274-497C-90B7-F463E3D0FCC5}" type="parTrans" cxnId="{7DA8B203-91EC-4CD1-8D7F-EFF14AD20E0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E57E57-808B-4135-8F41-84F2DC55E8F6}" type="sibTrans" cxnId="{7DA8B203-91EC-4CD1-8D7F-EFF14AD20E0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87CD77-EFFB-483D-B013-7E8963598A0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 </a:t>
          </a:r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C8221D-8D27-4892-BA53-5F7CD1D7DFAD}" type="parTrans" cxnId="{86708CBB-B251-450E-8E35-9DDBD719B50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7828C0-32A5-4943-817A-F15B8D6672BF}" type="sibTrans" cxnId="{86708CBB-B251-450E-8E35-9DDBD719B50D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Досудебное обжалование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DB75BF-9281-4FA6-9A6E-DBCFF7E4EF1E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субъектах надзора и о видах контроля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79E7F3-88DA-4768-A961-88B63863F6E2}" type="parTrans" cxnId="{8E899D8C-F98E-4BD8-B36D-7BF9A7A0041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8BE097-3ED0-4E10-8E47-DBCFADAC4E47}" type="sibTrans" cxnId="{8E899D8C-F98E-4BD8-B36D-7BF9A7A0041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FA954B-5E0A-41CF-9E0A-FB75746DD26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</a:t>
          </a:r>
        </a:p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</a:t>
          </a:r>
          <a:endParaRPr lang="ru-RU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35F7B5-D53B-412C-A22E-691689FB446D}" type="sibTrans" cxnId="{8270A3AB-5C35-4BCE-A3B5-E0A4EC30CB2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ГИС ГМП</a:t>
          </a:r>
          <a:endParaRPr lang="ru-RU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D7BEF0-9D77-4C68-89B0-E6C40E5B601A}" type="parTrans" cxnId="{8270A3AB-5C35-4BCE-A3B5-E0A4EC30CB2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2D221E-19C4-4917-93DD-AE35B523DD02}" type="pres">
      <dgm:prSet presAssocID="{E748096C-727D-407F-8C18-E69C4E932DA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4F42A9-4F4D-4C0C-8EF1-709F9B10F6AB}" type="pres">
      <dgm:prSet presAssocID="{153A7B65-034A-4E37-807C-CCAAF821A973}" presName="composite" presStyleCnt="0"/>
      <dgm:spPr/>
    </dgm:pt>
    <dgm:pt modelId="{21653882-B878-48AD-9BB8-CFFDAAC28102}" type="pres">
      <dgm:prSet presAssocID="{153A7B65-034A-4E37-807C-CCAAF821A973}" presName="Parent1" presStyleLbl="node1" presStyleIdx="0" presStyleCnt="6" custLinFactNeighborX="7364" custLinFactNeighborY="-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30A1-C665-41C5-9187-341669112BCC}" type="pres">
      <dgm:prSet presAssocID="{153A7B65-034A-4E37-807C-CCAAF821A973}" presName="Childtext1" presStyleLbl="revTx" presStyleIdx="0" presStyleCnt="3" custScaleX="127578" custScaleY="137545" custLinFactNeighborX="22780" custLinFactNeighborY="-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5067D-13F9-4E6A-8A45-11A4D0DE5F69}" type="pres">
      <dgm:prSet presAssocID="{153A7B65-034A-4E37-807C-CCAAF821A973}" presName="BalanceSpacing" presStyleCnt="0"/>
      <dgm:spPr/>
    </dgm:pt>
    <dgm:pt modelId="{266D9D45-1C7F-4105-A57B-FBB308FAAC57}" type="pres">
      <dgm:prSet presAssocID="{153A7B65-034A-4E37-807C-CCAAF821A973}" presName="BalanceSpacing1" presStyleCnt="0"/>
      <dgm:spPr/>
    </dgm:pt>
    <dgm:pt modelId="{2F95C902-4107-479B-8727-F98E6F65CB26}" type="pres">
      <dgm:prSet presAssocID="{D7180CD3-2C9B-4832-8AE6-5E9AA20C8CE8}" presName="Accent1Text" presStyleLbl="node1" presStyleIdx="1" presStyleCnt="6" custLinFactNeighborX="6666" custLinFactNeighborY="1850"/>
      <dgm:spPr/>
      <dgm:t>
        <a:bodyPr/>
        <a:lstStyle/>
        <a:p>
          <a:endParaRPr lang="ru-RU"/>
        </a:p>
      </dgm:t>
    </dgm:pt>
    <dgm:pt modelId="{D31C37FF-4A79-47BA-8461-CCBA54689B5F}" type="pres">
      <dgm:prSet presAssocID="{D7180CD3-2C9B-4832-8AE6-5E9AA20C8CE8}" presName="spaceBetweenRectangles" presStyleCnt="0"/>
      <dgm:spPr/>
    </dgm:pt>
    <dgm:pt modelId="{8762FC34-222A-42C3-B17D-65B34CEEC480}" type="pres">
      <dgm:prSet presAssocID="{B187CD77-EFFB-483D-B013-7E8963598A01}" presName="composite" presStyleCnt="0"/>
      <dgm:spPr/>
    </dgm:pt>
    <dgm:pt modelId="{A50475F8-5F70-486D-AB21-EAC8CEF82BF2}" type="pres">
      <dgm:prSet presAssocID="{B187CD77-EFFB-483D-B013-7E8963598A0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0501-6058-467B-AE9B-EE348476C267}" type="pres">
      <dgm:prSet presAssocID="{B187CD77-EFFB-483D-B013-7E8963598A01}" presName="Childtext1" presStyleLbl="revTx" presStyleIdx="1" presStyleCnt="3" custFlipVert="1" custFlipHor="1" custScaleX="25547" custScaleY="4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82533-A44A-4F21-A693-85B466C0CD3B}" type="pres">
      <dgm:prSet presAssocID="{B187CD77-EFFB-483D-B013-7E8963598A01}" presName="BalanceSpacing" presStyleCnt="0"/>
      <dgm:spPr/>
    </dgm:pt>
    <dgm:pt modelId="{C7BEF2F2-2F3C-418D-8AD5-4A9D6D1A0B38}" type="pres">
      <dgm:prSet presAssocID="{B187CD77-EFFB-483D-B013-7E8963598A01}" presName="BalanceSpacing1" presStyleCnt="0"/>
      <dgm:spPr/>
    </dgm:pt>
    <dgm:pt modelId="{43689396-E1D3-46F1-BC2B-7D045D2CE87B}" type="pres">
      <dgm:prSet presAssocID="{A17828C0-32A5-4943-817A-F15B8D6672BF}" presName="Accent1Text" presStyleLbl="node1" presStyleIdx="3" presStyleCnt="6" custScaleX="110822"/>
      <dgm:spPr/>
      <dgm:t>
        <a:bodyPr/>
        <a:lstStyle/>
        <a:p>
          <a:endParaRPr lang="ru-RU"/>
        </a:p>
      </dgm:t>
    </dgm:pt>
    <dgm:pt modelId="{07089C70-246A-4A5A-B248-99D45B786970}" type="pres">
      <dgm:prSet presAssocID="{A17828C0-32A5-4943-817A-F15B8D6672BF}" presName="spaceBetweenRectangles" presStyleCnt="0"/>
      <dgm:spPr/>
    </dgm:pt>
    <dgm:pt modelId="{2180CCC5-4A2C-493D-8F7E-A00594A633FA}" type="pres">
      <dgm:prSet presAssocID="{0FFA954B-5E0A-41CF-9E0A-FB75746DD269}" presName="composite" presStyleCnt="0"/>
      <dgm:spPr/>
    </dgm:pt>
    <dgm:pt modelId="{201020FA-707B-49C6-A592-75EA61BAC0AC}" type="pres">
      <dgm:prSet presAssocID="{0FFA954B-5E0A-41CF-9E0A-FB75746DD269}" presName="Parent1" presStyleLbl="node1" presStyleIdx="4" presStyleCnt="6" custLinFactNeighborX="3246" custLinFactNeighborY="-12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FD44B-9080-43DB-AC3F-9FA2FCBD9ADB}" type="pres">
      <dgm:prSet presAssocID="{0FFA954B-5E0A-41CF-9E0A-FB75746DD269}" presName="Childtext1" presStyleLbl="revTx" presStyleIdx="2" presStyleCnt="3" custScaleX="121054" custScaleY="143312" custLinFactNeighborX="17999" custLinFactNeighborY="6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3764A-0E7B-4D9E-98E0-57C04FABB88E}" type="pres">
      <dgm:prSet presAssocID="{0FFA954B-5E0A-41CF-9E0A-FB75746DD269}" presName="BalanceSpacing" presStyleCnt="0"/>
      <dgm:spPr/>
    </dgm:pt>
    <dgm:pt modelId="{69AE11F6-DAEF-4E3D-B7C8-4876A992A3A1}" type="pres">
      <dgm:prSet presAssocID="{0FFA954B-5E0A-41CF-9E0A-FB75746DD269}" presName="BalanceSpacing1" presStyleCnt="0"/>
      <dgm:spPr/>
    </dgm:pt>
    <dgm:pt modelId="{7C620ADD-7CD0-4FA9-8CAA-D15CFAAE2A80}" type="pres">
      <dgm:prSet presAssocID="{6735F7B5-D53B-412C-A22E-691689FB446D}" presName="Accent1Text" presStyleLbl="node1" presStyleIdx="5" presStyleCnt="6" custLinFactNeighborX="7274" custLinFactNeighborY="-1217"/>
      <dgm:spPr/>
      <dgm:t>
        <a:bodyPr/>
        <a:lstStyle/>
        <a:p>
          <a:endParaRPr lang="ru-RU"/>
        </a:p>
      </dgm:t>
    </dgm:pt>
  </dgm:ptLst>
  <dgm:cxnLst>
    <dgm:cxn modelId="{D9CD7B82-0762-4D04-BC1B-E538388473B6}" type="presOf" srcId="{B187CD77-EFFB-483D-B013-7E8963598A01}" destId="{A50475F8-5F70-486D-AB21-EAC8CEF82BF2}" srcOrd="0" destOrd="0" presId="urn:microsoft.com/office/officeart/2008/layout/AlternatingHexagons"/>
    <dgm:cxn modelId="{ADD9D124-5A66-4115-A7E8-0EB52B983B17}" type="presOf" srcId="{D7180CD3-2C9B-4832-8AE6-5E9AA20C8CE8}" destId="{2F95C902-4107-479B-8727-F98E6F65CB26}" srcOrd="0" destOrd="0" presId="urn:microsoft.com/office/officeart/2008/layout/AlternatingHexagons"/>
    <dgm:cxn modelId="{7DA8B203-91EC-4CD1-8D7F-EFF14AD20E0C}" srcId="{153A7B65-034A-4E37-807C-CCAAF821A973}" destId="{ECAE9379-3E38-4050-A5DC-D89CF563055C}" srcOrd="0" destOrd="0" parTransId="{9DA3E086-5274-497C-90B7-F463E3D0FCC5}" sibTransId="{27E57E57-808B-4135-8F41-84F2DC55E8F6}"/>
    <dgm:cxn modelId="{2CBBE0EA-1CCD-4F4B-B285-6A04EA0ACAB8}" srcId="{E748096C-727D-407F-8C18-E69C4E932DA7}" destId="{153A7B65-034A-4E37-807C-CCAAF821A973}" srcOrd="0" destOrd="0" parTransId="{571DC9E7-B3DC-4AC1-98B2-B69273020E9D}" sibTransId="{D7180CD3-2C9B-4832-8AE6-5E9AA20C8CE8}"/>
    <dgm:cxn modelId="{8E899D8C-F98E-4BD8-B36D-7BF9A7A0041C}" srcId="{0FFA954B-5E0A-41CF-9E0A-FB75746DD269}" destId="{71DB75BF-9281-4FA6-9A6E-DBCFF7E4EF1E}" srcOrd="0" destOrd="0" parTransId="{7B79E7F3-88DA-4768-A961-88B63863F6E2}" sibTransId="{788BE097-3ED0-4E10-8E47-DBCFADAC4E47}"/>
    <dgm:cxn modelId="{86708CBB-B251-450E-8E35-9DDBD719B50D}" srcId="{E748096C-727D-407F-8C18-E69C4E932DA7}" destId="{B187CD77-EFFB-483D-B013-7E8963598A01}" srcOrd="1" destOrd="0" parTransId="{A9C8221D-8D27-4892-BA53-5F7CD1D7DFAD}" sibTransId="{A17828C0-32A5-4943-817A-F15B8D6672BF}"/>
    <dgm:cxn modelId="{044E38C0-523F-48EC-858B-4EF25C0A6886}" type="presOf" srcId="{153A7B65-034A-4E37-807C-CCAAF821A973}" destId="{21653882-B878-48AD-9BB8-CFFDAAC28102}" srcOrd="0" destOrd="0" presId="urn:microsoft.com/office/officeart/2008/layout/AlternatingHexagons"/>
    <dgm:cxn modelId="{AC878B93-60BE-46CC-9C87-ACD1326A79EC}" type="presOf" srcId="{ECAE9379-3E38-4050-A5DC-D89CF563055C}" destId="{3E1030A1-C665-41C5-9187-341669112BCC}" srcOrd="0" destOrd="0" presId="urn:microsoft.com/office/officeart/2008/layout/AlternatingHexagons"/>
    <dgm:cxn modelId="{A8D65B31-30B0-4D8A-AF91-05B8E66B5D99}" type="presOf" srcId="{6735F7B5-D53B-412C-A22E-691689FB446D}" destId="{7C620ADD-7CD0-4FA9-8CAA-D15CFAAE2A80}" srcOrd="0" destOrd="0" presId="urn:microsoft.com/office/officeart/2008/layout/AlternatingHexagons"/>
    <dgm:cxn modelId="{8270A3AB-5C35-4BCE-A3B5-E0A4EC30CB2A}" srcId="{E748096C-727D-407F-8C18-E69C4E932DA7}" destId="{0FFA954B-5E0A-41CF-9E0A-FB75746DD269}" srcOrd="2" destOrd="0" parTransId="{B5D7BEF0-9D77-4C68-89B0-E6C40E5B601A}" sibTransId="{6735F7B5-D53B-412C-A22E-691689FB446D}"/>
    <dgm:cxn modelId="{4F35DE1F-5FDE-4A70-BBA2-846ED5A9E874}" type="presOf" srcId="{A17828C0-32A5-4943-817A-F15B8D6672BF}" destId="{43689396-E1D3-46F1-BC2B-7D045D2CE87B}" srcOrd="0" destOrd="0" presId="urn:microsoft.com/office/officeart/2008/layout/AlternatingHexagons"/>
    <dgm:cxn modelId="{1247719E-4203-4395-807D-EA5BD5F7238F}" type="presOf" srcId="{71DB75BF-9281-4FA6-9A6E-DBCFF7E4EF1E}" destId="{11DFD44B-9080-43DB-AC3F-9FA2FCBD9ADB}" srcOrd="0" destOrd="0" presId="urn:microsoft.com/office/officeart/2008/layout/AlternatingHexagons"/>
    <dgm:cxn modelId="{E6AC7D67-D7ED-4EF6-A79A-940C0DC66851}" type="presOf" srcId="{0FFA954B-5E0A-41CF-9E0A-FB75746DD269}" destId="{201020FA-707B-49C6-A592-75EA61BAC0AC}" srcOrd="0" destOrd="0" presId="urn:microsoft.com/office/officeart/2008/layout/AlternatingHexagons"/>
    <dgm:cxn modelId="{F77BE2FD-55A1-4197-9FA3-4D807BA26A65}" type="presOf" srcId="{E748096C-727D-407F-8C18-E69C4E932DA7}" destId="{962D221E-19C4-4917-93DD-AE35B523DD02}" srcOrd="0" destOrd="0" presId="urn:microsoft.com/office/officeart/2008/layout/AlternatingHexagons"/>
    <dgm:cxn modelId="{AFE92F24-A306-43AB-B3D6-704600DC0547}" type="presParOf" srcId="{962D221E-19C4-4917-93DD-AE35B523DD02}" destId="{B74F42A9-4F4D-4C0C-8EF1-709F9B10F6AB}" srcOrd="0" destOrd="0" presId="urn:microsoft.com/office/officeart/2008/layout/AlternatingHexagons"/>
    <dgm:cxn modelId="{84781F29-FAE7-430B-AAEF-382B5762D2C8}" type="presParOf" srcId="{B74F42A9-4F4D-4C0C-8EF1-709F9B10F6AB}" destId="{21653882-B878-48AD-9BB8-CFFDAAC28102}" srcOrd="0" destOrd="0" presId="urn:microsoft.com/office/officeart/2008/layout/AlternatingHexagons"/>
    <dgm:cxn modelId="{AA61FB75-DA03-4875-A959-9685CABC4040}" type="presParOf" srcId="{B74F42A9-4F4D-4C0C-8EF1-709F9B10F6AB}" destId="{3E1030A1-C665-41C5-9187-341669112BCC}" srcOrd="1" destOrd="0" presId="urn:microsoft.com/office/officeart/2008/layout/AlternatingHexagons"/>
    <dgm:cxn modelId="{2B464104-3704-4BC5-A7A7-1837FFCCDBCE}" type="presParOf" srcId="{B74F42A9-4F4D-4C0C-8EF1-709F9B10F6AB}" destId="{A3B5067D-13F9-4E6A-8A45-11A4D0DE5F69}" srcOrd="2" destOrd="0" presId="urn:microsoft.com/office/officeart/2008/layout/AlternatingHexagons"/>
    <dgm:cxn modelId="{FDEAF99A-FC4D-4E98-8900-A41C024A6060}" type="presParOf" srcId="{B74F42A9-4F4D-4C0C-8EF1-709F9B10F6AB}" destId="{266D9D45-1C7F-4105-A57B-FBB308FAAC57}" srcOrd="3" destOrd="0" presId="urn:microsoft.com/office/officeart/2008/layout/AlternatingHexagons"/>
    <dgm:cxn modelId="{5B3CBF9F-920E-4EBD-B1C7-88F74D055BAF}" type="presParOf" srcId="{B74F42A9-4F4D-4C0C-8EF1-709F9B10F6AB}" destId="{2F95C902-4107-479B-8727-F98E6F65CB26}" srcOrd="4" destOrd="0" presId="urn:microsoft.com/office/officeart/2008/layout/AlternatingHexagons"/>
    <dgm:cxn modelId="{63D7CCB3-2056-4BA0-B243-A302E3F73AF1}" type="presParOf" srcId="{962D221E-19C4-4917-93DD-AE35B523DD02}" destId="{D31C37FF-4A79-47BA-8461-CCBA54689B5F}" srcOrd="1" destOrd="0" presId="urn:microsoft.com/office/officeart/2008/layout/AlternatingHexagons"/>
    <dgm:cxn modelId="{5B75C1C2-5E2C-4BA3-96CF-E4EA90495A81}" type="presParOf" srcId="{962D221E-19C4-4917-93DD-AE35B523DD02}" destId="{8762FC34-222A-42C3-B17D-65B34CEEC480}" srcOrd="2" destOrd="0" presId="urn:microsoft.com/office/officeart/2008/layout/AlternatingHexagons"/>
    <dgm:cxn modelId="{025FAB75-C344-4BED-80FD-EA6A63D21165}" type="presParOf" srcId="{8762FC34-222A-42C3-B17D-65B34CEEC480}" destId="{A50475F8-5F70-486D-AB21-EAC8CEF82BF2}" srcOrd="0" destOrd="0" presId="urn:microsoft.com/office/officeart/2008/layout/AlternatingHexagons"/>
    <dgm:cxn modelId="{01696BD6-EFC4-42D5-B527-9CF86FD0F3E1}" type="presParOf" srcId="{8762FC34-222A-42C3-B17D-65B34CEEC480}" destId="{82890501-6058-467B-AE9B-EE348476C267}" srcOrd="1" destOrd="0" presId="urn:microsoft.com/office/officeart/2008/layout/AlternatingHexagons"/>
    <dgm:cxn modelId="{4D9B6AAA-12F1-4517-83B8-84BDB0A6D1E8}" type="presParOf" srcId="{8762FC34-222A-42C3-B17D-65B34CEEC480}" destId="{05C82533-A44A-4F21-A693-85B466C0CD3B}" srcOrd="2" destOrd="0" presId="urn:microsoft.com/office/officeart/2008/layout/AlternatingHexagons"/>
    <dgm:cxn modelId="{674B20FB-5D2F-4A15-A4A9-273A00A53588}" type="presParOf" srcId="{8762FC34-222A-42C3-B17D-65B34CEEC480}" destId="{C7BEF2F2-2F3C-418D-8AD5-4A9D6D1A0B38}" srcOrd="3" destOrd="0" presId="urn:microsoft.com/office/officeart/2008/layout/AlternatingHexagons"/>
    <dgm:cxn modelId="{DF14857C-35F9-4025-9835-9F159308F744}" type="presParOf" srcId="{8762FC34-222A-42C3-B17D-65B34CEEC480}" destId="{43689396-E1D3-46F1-BC2B-7D045D2CE87B}" srcOrd="4" destOrd="0" presId="urn:microsoft.com/office/officeart/2008/layout/AlternatingHexagons"/>
    <dgm:cxn modelId="{CDF23C36-010D-417F-B6E2-D7CFFC7EBD26}" type="presParOf" srcId="{962D221E-19C4-4917-93DD-AE35B523DD02}" destId="{07089C70-246A-4A5A-B248-99D45B786970}" srcOrd="3" destOrd="0" presId="urn:microsoft.com/office/officeart/2008/layout/AlternatingHexagons"/>
    <dgm:cxn modelId="{6C8B23A3-9E07-47EA-831B-DAFF75EE3F73}" type="presParOf" srcId="{962D221E-19C4-4917-93DD-AE35B523DD02}" destId="{2180CCC5-4A2C-493D-8F7E-A00594A633FA}" srcOrd="4" destOrd="0" presId="urn:microsoft.com/office/officeart/2008/layout/AlternatingHexagons"/>
    <dgm:cxn modelId="{859E6C6C-22D7-482F-9F8C-F43BB5B157F2}" type="presParOf" srcId="{2180CCC5-4A2C-493D-8F7E-A00594A633FA}" destId="{201020FA-707B-49C6-A592-75EA61BAC0AC}" srcOrd="0" destOrd="0" presId="urn:microsoft.com/office/officeart/2008/layout/AlternatingHexagons"/>
    <dgm:cxn modelId="{91BED2D6-BA56-45BD-AF25-60CC0BB58B6B}" type="presParOf" srcId="{2180CCC5-4A2C-493D-8F7E-A00594A633FA}" destId="{11DFD44B-9080-43DB-AC3F-9FA2FCBD9ADB}" srcOrd="1" destOrd="0" presId="urn:microsoft.com/office/officeart/2008/layout/AlternatingHexagons"/>
    <dgm:cxn modelId="{74C2AC1B-C6AD-4A13-8577-77B447B86FA4}" type="presParOf" srcId="{2180CCC5-4A2C-493D-8F7E-A00594A633FA}" destId="{A3D3764A-0E7B-4D9E-98E0-57C04FABB88E}" srcOrd="2" destOrd="0" presId="urn:microsoft.com/office/officeart/2008/layout/AlternatingHexagons"/>
    <dgm:cxn modelId="{1213E3D0-9B81-4845-92CD-DF741C910DD3}" type="presParOf" srcId="{2180CCC5-4A2C-493D-8F7E-A00594A633FA}" destId="{69AE11F6-DAEF-4E3D-B7C8-4876A992A3A1}" srcOrd="3" destOrd="0" presId="urn:microsoft.com/office/officeart/2008/layout/AlternatingHexagons"/>
    <dgm:cxn modelId="{F115D6EC-66C9-4C54-A775-8DBDF63B0346}" type="presParOf" srcId="{2180CCC5-4A2C-493D-8F7E-A00594A633FA}" destId="{7C620ADD-7CD0-4FA9-8CAA-D15CFAAE2A8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2DDE1-97D5-4D03-AAA5-4B493883B535}" type="doc">
      <dgm:prSet loTypeId="urn:microsoft.com/office/officeart/2005/8/layout/list1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687DB5C-4D77-4D75-8B64-D6E03510CB70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817</a:t>
          </a:r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рассмотренных сообщений из полиции </a:t>
          </a:r>
          <a:endParaRPr lang="ru-RU" sz="1800" dirty="0"/>
        </a:p>
      </dgm:t>
    </dgm:pt>
    <dgm:pt modelId="{CCC3B9B0-7CA0-4F3C-8F61-087C1956F032}" type="parTrans" cxnId="{7744A209-45F6-4A20-BDF0-ED93FEB4EDD5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0F92DD71-7435-444B-98E1-9B248D33251B}" type="sibTrans" cxnId="{7744A209-45F6-4A20-BDF0-ED93FEB4EDD5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D69484D5-87DE-4245-AECF-5842D3B964BC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120 </a:t>
          </a:r>
          <a:r>
            <a:rPr lang="ru-RU" sz="18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</a:t>
          </a:r>
          <a: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онсультаций </a:t>
          </a:r>
          <a:endParaRPr lang="ru-RU" sz="1800" dirty="0">
            <a:solidFill>
              <a:schemeClr val="bg1"/>
            </a:solidFill>
          </a:endParaRPr>
        </a:p>
      </dgm:t>
    </dgm:pt>
    <dgm:pt modelId="{974780E4-46F2-4652-B260-2ADF2FBDFB3B}" type="parTrans" cxnId="{0A0DC6CE-A66C-4A1B-AEA0-6EA8CA3E729C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A370EBBF-B1CC-431B-956A-12612D5E881F}" type="sibTrans" cxnId="{0A0DC6CE-A66C-4A1B-AEA0-6EA8CA3E729C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39C1999-A045-40F4-8031-206C41C56C2E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180 </a:t>
          </a:r>
          <a:r>
            <a:rPr lang="ru-RU" sz="18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</a:t>
          </a:r>
          <a: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ривлеченных </a:t>
          </a:r>
          <a:b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 ответственности </a:t>
          </a:r>
          <a:b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</a:t>
          </a:r>
          <a:r>
            <a:rPr lang="ru-RU" sz="18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сумму </a:t>
          </a:r>
          <a:r>
            <a:rPr lang="ru-RU" sz="1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635,5 </a:t>
          </a:r>
          <a:r>
            <a:rPr lang="ru-RU" sz="18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тыс. </a:t>
          </a:r>
          <a: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руб. </a:t>
          </a:r>
          <a:endParaRPr lang="ru-RU" sz="1800" dirty="0">
            <a:solidFill>
              <a:schemeClr val="bg1"/>
            </a:solidFill>
          </a:endParaRPr>
        </a:p>
      </dgm:t>
    </dgm:pt>
    <dgm:pt modelId="{CE08E20A-A1F5-4EE0-B028-F95A49AC0A7B}" type="parTrans" cxnId="{DA0CA772-EE17-453A-9381-2C97EF6CAC93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2C88E00-3F63-4983-BDF7-B661CDCC044E}" type="sibTrans" cxnId="{DA0CA772-EE17-453A-9381-2C97EF6CAC93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BE8E6DB9-43AB-4802-9807-B7CFDD54425C}" type="pres">
      <dgm:prSet presAssocID="{8C72DDE1-97D5-4D03-AAA5-4B493883B5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24D0E-6185-40FE-95E1-B058639FB007}" type="pres">
      <dgm:prSet presAssocID="{C687DB5C-4D77-4D75-8B64-D6E03510CB70}" presName="parentLin" presStyleCnt="0"/>
      <dgm:spPr/>
    </dgm:pt>
    <dgm:pt modelId="{68681174-9873-444A-9311-B1A8ACDBD1E0}" type="pres">
      <dgm:prSet presAssocID="{C687DB5C-4D77-4D75-8B64-D6E03510CB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FD4C70C-1CDF-4A08-81EB-39B24F300D2B}" type="pres">
      <dgm:prSet presAssocID="{C687DB5C-4D77-4D75-8B64-D6E03510CB70}" presName="parentText" presStyleLbl="node1" presStyleIdx="0" presStyleCnt="3" custScaleX="101664" custScaleY="141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AC1D5-5777-403F-8B8A-40AE6E2FA81C}" type="pres">
      <dgm:prSet presAssocID="{C687DB5C-4D77-4D75-8B64-D6E03510CB70}" presName="negativeSpace" presStyleCnt="0"/>
      <dgm:spPr/>
    </dgm:pt>
    <dgm:pt modelId="{C541E16D-449A-4E53-B61E-11535346BA53}" type="pres">
      <dgm:prSet presAssocID="{C687DB5C-4D77-4D75-8B64-D6E03510CB70}" presName="childText" presStyleLbl="conFgAcc1" presStyleIdx="0" presStyleCnt="3">
        <dgm:presLayoutVars>
          <dgm:bulletEnabled val="1"/>
        </dgm:presLayoutVars>
      </dgm:prSet>
      <dgm:spPr/>
    </dgm:pt>
    <dgm:pt modelId="{BAB9CC05-3DAB-4586-9977-B0B1ACF48444}" type="pres">
      <dgm:prSet presAssocID="{0F92DD71-7435-444B-98E1-9B248D33251B}" presName="spaceBetweenRectangles" presStyleCnt="0"/>
      <dgm:spPr/>
    </dgm:pt>
    <dgm:pt modelId="{D865B852-847B-48FD-BE40-9AFC4F6D2C27}" type="pres">
      <dgm:prSet presAssocID="{D69484D5-87DE-4245-AECF-5842D3B964BC}" presName="parentLin" presStyleCnt="0"/>
      <dgm:spPr/>
    </dgm:pt>
    <dgm:pt modelId="{E9F1A201-621B-4D64-AE06-A6A3016F79CC}" type="pres">
      <dgm:prSet presAssocID="{D69484D5-87DE-4245-AECF-5842D3B964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93C496C-0A43-428E-B1DC-EEC933C737E7}" type="pres">
      <dgm:prSet presAssocID="{D69484D5-87DE-4245-AECF-5842D3B964BC}" presName="parentText" presStyleLbl="node1" presStyleIdx="1" presStyleCnt="3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D5069-9DC1-4F54-AB47-0F151B12D71C}" type="pres">
      <dgm:prSet presAssocID="{D69484D5-87DE-4245-AECF-5842D3B964BC}" presName="negativeSpace" presStyleCnt="0"/>
      <dgm:spPr/>
    </dgm:pt>
    <dgm:pt modelId="{20D210BE-86F5-4C1D-BDAE-A27CA9E2CD72}" type="pres">
      <dgm:prSet presAssocID="{D69484D5-87DE-4245-AECF-5842D3B964BC}" presName="childText" presStyleLbl="conFgAcc1" presStyleIdx="1" presStyleCnt="3">
        <dgm:presLayoutVars>
          <dgm:bulletEnabled val="1"/>
        </dgm:presLayoutVars>
      </dgm:prSet>
      <dgm:spPr/>
    </dgm:pt>
    <dgm:pt modelId="{8554C6A7-6947-4B43-A162-D375475D2C56}" type="pres">
      <dgm:prSet presAssocID="{A370EBBF-B1CC-431B-956A-12612D5E881F}" presName="spaceBetweenRectangles" presStyleCnt="0"/>
      <dgm:spPr/>
    </dgm:pt>
    <dgm:pt modelId="{B2F1A54C-BB3A-430E-A032-A98EB74B00E0}" type="pres">
      <dgm:prSet presAssocID="{939C1999-A045-40F4-8031-206C41C56C2E}" presName="parentLin" presStyleCnt="0"/>
      <dgm:spPr/>
    </dgm:pt>
    <dgm:pt modelId="{3CB951B8-487E-4578-AD53-11876D13B67F}" type="pres">
      <dgm:prSet presAssocID="{939C1999-A045-40F4-8031-206C41C56C2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B166C3F-18B7-4513-B6AA-D29BD77EB6B2}" type="pres">
      <dgm:prSet presAssocID="{939C1999-A045-40F4-8031-206C41C56C2E}" presName="parentText" presStyleLbl="node1" presStyleIdx="2" presStyleCnt="3" custScaleX="99157" custScaleY="144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6C7EF-82DF-4A42-859C-818DD6E5E754}" type="pres">
      <dgm:prSet presAssocID="{939C1999-A045-40F4-8031-206C41C56C2E}" presName="negativeSpace" presStyleCnt="0"/>
      <dgm:spPr/>
    </dgm:pt>
    <dgm:pt modelId="{1A1B11D1-9AA0-4325-9873-25F742F5241B}" type="pres">
      <dgm:prSet presAssocID="{939C1999-A045-40F4-8031-206C41C56C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009871-509E-4FD6-BDF9-7C01FD7411CF}" type="presOf" srcId="{8C72DDE1-97D5-4D03-AAA5-4B493883B535}" destId="{BE8E6DB9-43AB-4802-9807-B7CFDD54425C}" srcOrd="0" destOrd="0" presId="urn:microsoft.com/office/officeart/2005/8/layout/list1"/>
    <dgm:cxn modelId="{2FB3787B-72B3-4324-801C-89A7A1717169}" type="presOf" srcId="{C687DB5C-4D77-4D75-8B64-D6E03510CB70}" destId="{68681174-9873-444A-9311-B1A8ACDBD1E0}" srcOrd="0" destOrd="0" presId="urn:microsoft.com/office/officeart/2005/8/layout/list1"/>
    <dgm:cxn modelId="{A3871EC4-3A9B-46D0-9F3C-CAA299017220}" type="presOf" srcId="{939C1999-A045-40F4-8031-206C41C56C2E}" destId="{3CB951B8-487E-4578-AD53-11876D13B67F}" srcOrd="0" destOrd="0" presId="urn:microsoft.com/office/officeart/2005/8/layout/list1"/>
    <dgm:cxn modelId="{DA0CA772-EE17-453A-9381-2C97EF6CAC93}" srcId="{8C72DDE1-97D5-4D03-AAA5-4B493883B535}" destId="{939C1999-A045-40F4-8031-206C41C56C2E}" srcOrd="2" destOrd="0" parTransId="{CE08E20A-A1F5-4EE0-B028-F95A49AC0A7B}" sibTransId="{52C88E00-3F63-4983-BDF7-B661CDCC044E}"/>
    <dgm:cxn modelId="{E0062593-6CAC-418A-BB95-43589ABE4068}" type="presOf" srcId="{939C1999-A045-40F4-8031-206C41C56C2E}" destId="{DB166C3F-18B7-4513-B6AA-D29BD77EB6B2}" srcOrd="1" destOrd="0" presId="urn:microsoft.com/office/officeart/2005/8/layout/list1"/>
    <dgm:cxn modelId="{A03EC523-5944-4920-8F97-2AA229AF3EC9}" type="presOf" srcId="{D69484D5-87DE-4245-AECF-5842D3B964BC}" destId="{B93C496C-0A43-428E-B1DC-EEC933C737E7}" srcOrd="1" destOrd="0" presId="urn:microsoft.com/office/officeart/2005/8/layout/list1"/>
    <dgm:cxn modelId="{177BED16-CB18-4E50-A904-533A13A470A3}" type="presOf" srcId="{C687DB5C-4D77-4D75-8B64-D6E03510CB70}" destId="{FFD4C70C-1CDF-4A08-81EB-39B24F300D2B}" srcOrd="1" destOrd="0" presId="urn:microsoft.com/office/officeart/2005/8/layout/list1"/>
    <dgm:cxn modelId="{C2AC0ABA-E7AE-45DC-BB0A-33FBE7919EBC}" type="presOf" srcId="{D69484D5-87DE-4245-AECF-5842D3B964BC}" destId="{E9F1A201-621B-4D64-AE06-A6A3016F79CC}" srcOrd="0" destOrd="0" presId="urn:microsoft.com/office/officeart/2005/8/layout/list1"/>
    <dgm:cxn modelId="{7744A209-45F6-4A20-BDF0-ED93FEB4EDD5}" srcId="{8C72DDE1-97D5-4D03-AAA5-4B493883B535}" destId="{C687DB5C-4D77-4D75-8B64-D6E03510CB70}" srcOrd="0" destOrd="0" parTransId="{CCC3B9B0-7CA0-4F3C-8F61-087C1956F032}" sibTransId="{0F92DD71-7435-444B-98E1-9B248D33251B}"/>
    <dgm:cxn modelId="{0A0DC6CE-A66C-4A1B-AEA0-6EA8CA3E729C}" srcId="{8C72DDE1-97D5-4D03-AAA5-4B493883B535}" destId="{D69484D5-87DE-4245-AECF-5842D3B964BC}" srcOrd="1" destOrd="0" parTransId="{974780E4-46F2-4652-B260-2ADF2FBDFB3B}" sibTransId="{A370EBBF-B1CC-431B-956A-12612D5E881F}"/>
    <dgm:cxn modelId="{51D84778-085F-4CC8-83F3-C39B695A6CBD}" type="presParOf" srcId="{BE8E6DB9-43AB-4802-9807-B7CFDD54425C}" destId="{E7D24D0E-6185-40FE-95E1-B058639FB007}" srcOrd="0" destOrd="0" presId="urn:microsoft.com/office/officeart/2005/8/layout/list1"/>
    <dgm:cxn modelId="{649EB6E5-1346-4EAC-85E0-9CF3FA33CD9C}" type="presParOf" srcId="{E7D24D0E-6185-40FE-95E1-B058639FB007}" destId="{68681174-9873-444A-9311-B1A8ACDBD1E0}" srcOrd="0" destOrd="0" presId="urn:microsoft.com/office/officeart/2005/8/layout/list1"/>
    <dgm:cxn modelId="{8F948ED6-5095-43A5-8E13-A599AE367260}" type="presParOf" srcId="{E7D24D0E-6185-40FE-95E1-B058639FB007}" destId="{FFD4C70C-1CDF-4A08-81EB-39B24F300D2B}" srcOrd="1" destOrd="0" presId="urn:microsoft.com/office/officeart/2005/8/layout/list1"/>
    <dgm:cxn modelId="{00B179E3-55B8-4728-801D-851B1C5B9CD4}" type="presParOf" srcId="{BE8E6DB9-43AB-4802-9807-B7CFDD54425C}" destId="{772AC1D5-5777-403F-8B8A-40AE6E2FA81C}" srcOrd="1" destOrd="0" presId="urn:microsoft.com/office/officeart/2005/8/layout/list1"/>
    <dgm:cxn modelId="{70FA64A2-7E77-4ABB-ABF6-D78984B91B89}" type="presParOf" srcId="{BE8E6DB9-43AB-4802-9807-B7CFDD54425C}" destId="{C541E16D-449A-4E53-B61E-11535346BA53}" srcOrd="2" destOrd="0" presId="urn:microsoft.com/office/officeart/2005/8/layout/list1"/>
    <dgm:cxn modelId="{2B662A88-2D40-4DF7-BBC0-56EA9E67F8A9}" type="presParOf" srcId="{BE8E6DB9-43AB-4802-9807-B7CFDD54425C}" destId="{BAB9CC05-3DAB-4586-9977-B0B1ACF48444}" srcOrd="3" destOrd="0" presId="urn:microsoft.com/office/officeart/2005/8/layout/list1"/>
    <dgm:cxn modelId="{8B1F988D-0170-4BAE-9768-6C019A4E756E}" type="presParOf" srcId="{BE8E6DB9-43AB-4802-9807-B7CFDD54425C}" destId="{D865B852-847B-48FD-BE40-9AFC4F6D2C27}" srcOrd="4" destOrd="0" presId="urn:microsoft.com/office/officeart/2005/8/layout/list1"/>
    <dgm:cxn modelId="{F5DC24AC-41D6-4983-8677-979D72C9BEEF}" type="presParOf" srcId="{D865B852-847B-48FD-BE40-9AFC4F6D2C27}" destId="{E9F1A201-621B-4D64-AE06-A6A3016F79CC}" srcOrd="0" destOrd="0" presId="urn:microsoft.com/office/officeart/2005/8/layout/list1"/>
    <dgm:cxn modelId="{77F259BA-F60E-403D-9036-C20E9632B95E}" type="presParOf" srcId="{D865B852-847B-48FD-BE40-9AFC4F6D2C27}" destId="{B93C496C-0A43-428E-B1DC-EEC933C737E7}" srcOrd="1" destOrd="0" presId="urn:microsoft.com/office/officeart/2005/8/layout/list1"/>
    <dgm:cxn modelId="{DDE92991-5F8C-4348-A076-1040ADD3C370}" type="presParOf" srcId="{BE8E6DB9-43AB-4802-9807-B7CFDD54425C}" destId="{853D5069-9DC1-4F54-AB47-0F151B12D71C}" srcOrd="5" destOrd="0" presId="urn:microsoft.com/office/officeart/2005/8/layout/list1"/>
    <dgm:cxn modelId="{C8105EB8-C5AB-43DA-8F2F-1C695A13B838}" type="presParOf" srcId="{BE8E6DB9-43AB-4802-9807-B7CFDD54425C}" destId="{20D210BE-86F5-4C1D-BDAE-A27CA9E2CD72}" srcOrd="6" destOrd="0" presId="urn:microsoft.com/office/officeart/2005/8/layout/list1"/>
    <dgm:cxn modelId="{0D71E992-F863-49A3-B5F8-AC5B07A7186B}" type="presParOf" srcId="{BE8E6DB9-43AB-4802-9807-B7CFDD54425C}" destId="{8554C6A7-6947-4B43-A162-D375475D2C56}" srcOrd="7" destOrd="0" presId="urn:microsoft.com/office/officeart/2005/8/layout/list1"/>
    <dgm:cxn modelId="{F9B98384-3ED9-495A-B2AF-38B7A6498F72}" type="presParOf" srcId="{BE8E6DB9-43AB-4802-9807-B7CFDD54425C}" destId="{B2F1A54C-BB3A-430E-A032-A98EB74B00E0}" srcOrd="8" destOrd="0" presId="urn:microsoft.com/office/officeart/2005/8/layout/list1"/>
    <dgm:cxn modelId="{6F3B4E98-3763-4A2C-B613-2E7C5B03ABBB}" type="presParOf" srcId="{B2F1A54C-BB3A-430E-A032-A98EB74B00E0}" destId="{3CB951B8-487E-4578-AD53-11876D13B67F}" srcOrd="0" destOrd="0" presId="urn:microsoft.com/office/officeart/2005/8/layout/list1"/>
    <dgm:cxn modelId="{373724E5-6A34-427E-AF39-38D7AC59B04D}" type="presParOf" srcId="{B2F1A54C-BB3A-430E-A032-A98EB74B00E0}" destId="{DB166C3F-18B7-4513-B6AA-D29BD77EB6B2}" srcOrd="1" destOrd="0" presId="urn:microsoft.com/office/officeart/2005/8/layout/list1"/>
    <dgm:cxn modelId="{EDF1E11D-716E-4C7D-9AFE-C3CB6C350D07}" type="presParOf" srcId="{BE8E6DB9-43AB-4802-9807-B7CFDD54425C}" destId="{4726C7EF-82DF-4A42-859C-818DD6E5E754}" srcOrd="9" destOrd="0" presId="urn:microsoft.com/office/officeart/2005/8/layout/list1"/>
    <dgm:cxn modelId="{D0C6BBB6-B64E-4C02-9DA1-09AC723379B4}" type="presParOf" srcId="{BE8E6DB9-43AB-4802-9807-B7CFDD54425C}" destId="{1A1B11D1-9AA0-4325-9873-25F742F524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1F5BC0-144D-4B06-80A2-69E7769AB2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1ED4C3-772D-4DDE-BEE1-8B26EFF00045}">
      <dgm:prSet phldrT="[Текст]" custT="1"/>
      <dgm:spPr/>
      <dgm:t>
        <a:bodyPr/>
        <a:lstStyle/>
        <a:p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Выделены субвенции ОМСУ </a:t>
          </a:r>
          <a:b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размере </a:t>
          </a:r>
          <a:r>
            <a:rPr lang="ru-RU" sz="1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68,5 </a:t>
          </a:r>
          <a:r>
            <a:rPr lang="ru-RU" sz="18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</a:t>
          </a:r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92C7DD03-19CE-4806-BCBC-F48FCD095C8B}" type="parTrans" cxnId="{57CB2FD6-F28C-4081-A201-C440B46878DA}">
      <dgm:prSet/>
      <dgm:spPr/>
      <dgm:t>
        <a:bodyPr/>
        <a:lstStyle/>
        <a:p>
          <a:endParaRPr lang="ru-RU"/>
        </a:p>
      </dgm:t>
    </dgm:pt>
    <dgm:pt modelId="{FB6ECB19-A395-41DD-8F18-F255E6C6C188}" type="sibTrans" cxnId="{57CB2FD6-F28C-4081-A201-C440B46878DA}">
      <dgm:prSet/>
      <dgm:spPr/>
      <dgm:t>
        <a:bodyPr/>
        <a:lstStyle/>
        <a:p>
          <a:endParaRPr lang="ru-RU"/>
        </a:p>
      </dgm:t>
    </dgm:pt>
    <dgm:pt modelId="{72A460D1-3FC4-4BD4-A44F-8056CC6816A0}">
      <dgm:prSet phldrT="[Текст]" custT="1"/>
      <dgm:spPr/>
      <dgm:t>
        <a:bodyPr/>
        <a:lstStyle/>
        <a:p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Подвергнуты комплексу мероприятий  </a:t>
          </a:r>
          <a:r>
            <a:rPr lang="ru-RU" sz="1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2 124</a:t>
          </a:r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животных</a:t>
          </a:r>
        </a:p>
      </dgm:t>
    </dgm:pt>
    <dgm:pt modelId="{F07772F3-49F1-441F-A880-8347D0C5A156}" type="parTrans" cxnId="{B1F99C00-4F8E-4BD7-8BB3-6466CFE7A33D}">
      <dgm:prSet/>
      <dgm:spPr/>
      <dgm:t>
        <a:bodyPr/>
        <a:lstStyle/>
        <a:p>
          <a:endParaRPr lang="ru-RU"/>
        </a:p>
      </dgm:t>
    </dgm:pt>
    <dgm:pt modelId="{5D518880-C6DD-4487-BEEA-7B08F5ED1578}" type="sibTrans" cxnId="{B1F99C00-4F8E-4BD7-8BB3-6466CFE7A33D}">
      <dgm:prSet/>
      <dgm:spPr/>
      <dgm:t>
        <a:bodyPr/>
        <a:lstStyle/>
        <a:p>
          <a:endParaRPr lang="ru-RU"/>
        </a:p>
      </dgm:t>
    </dgm:pt>
    <dgm:pt modelId="{5253AFB2-FA39-4BAE-8FED-F2EB173C84B1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4-х центрах временного содержания животных передержано </a:t>
          </a:r>
          <a:r>
            <a:rPr lang="ru-RU" sz="1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728</a:t>
          </a:r>
          <a:r>
            <a:rPr lang="ru-RU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животных </a:t>
          </a:r>
          <a:b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сумму </a:t>
          </a:r>
          <a:r>
            <a:rPr lang="ru-RU" sz="1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5,1</a:t>
          </a:r>
          <a:r>
            <a:rPr lang="ru-RU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dgm:t>
    </dgm:pt>
    <dgm:pt modelId="{7FEC1D09-1BB5-4F29-9F2F-6BCBE566F576}" type="parTrans" cxnId="{AA7FA767-76B5-4E0C-BB17-11F4D36660F3}">
      <dgm:prSet/>
      <dgm:spPr/>
      <dgm:t>
        <a:bodyPr/>
        <a:lstStyle/>
        <a:p>
          <a:endParaRPr lang="ru-RU"/>
        </a:p>
      </dgm:t>
    </dgm:pt>
    <dgm:pt modelId="{D055271D-6B6A-4D35-BD16-5BBF3078D29B}" type="sibTrans" cxnId="{AA7FA767-76B5-4E0C-BB17-11F4D36660F3}">
      <dgm:prSet/>
      <dgm:spPr/>
      <dgm:t>
        <a:bodyPr/>
        <a:lstStyle/>
        <a:p>
          <a:endParaRPr lang="ru-RU"/>
        </a:p>
      </dgm:t>
    </dgm:pt>
    <dgm:pt modelId="{44E86B5F-15DD-4D93-8784-9A43A1AAFF9A}">
      <dgm:prSet phldrT="[Текст]" custT="1"/>
      <dgm:spPr/>
      <dgm:t>
        <a:bodyPr/>
        <a:lstStyle/>
        <a:p>
          <a:r>
            <a:rPr lang="ru-RU" sz="1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 </a:t>
          </a:r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приютам оказана поддержка </a:t>
          </a:r>
          <a:b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размере </a:t>
          </a:r>
          <a:r>
            <a:rPr lang="ru-RU" sz="1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10,0 </a:t>
          </a:r>
          <a:r>
            <a:rPr lang="ru-RU" sz="18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dgm:t>
    </dgm:pt>
    <dgm:pt modelId="{B252BC91-3A18-4FA7-AFE4-698F129C618D}" type="parTrans" cxnId="{8596818F-07C4-4014-AC53-99BDA907F820}">
      <dgm:prSet/>
      <dgm:spPr/>
      <dgm:t>
        <a:bodyPr/>
        <a:lstStyle/>
        <a:p>
          <a:endParaRPr lang="ru-RU"/>
        </a:p>
      </dgm:t>
    </dgm:pt>
    <dgm:pt modelId="{85D01AA5-1226-47B3-82DF-607026DEB20A}" type="sibTrans" cxnId="{8596818F-07C4-4014-AC53-99BDA907F820}">
      <dgm:prSet/>
      <dgm:spPr/>
      <dgm:t>
        <a:bodyPr/>
        <a:lstStyle/>
        <a:p>
          <a:endParaRPr lang="ru-RU"/>
        </a:p>
      </dgm:t>
    </dgm:pt>
    <dgm:pt modelId="{70A3FA65-4413-405E-98F3-177951C0D933}" type="pres">
      <dgm:prSet presAssocID="{361F5BC0-144D-4B06-80A2-69E7769AB2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FB1153-306D-4374-B3E6-B480F4A3B859}" type="pres">
      <dgm:prSet presAssocID="{2C1ED4C3-772D-4DDE-BEE1-8B26EFF00045}" presName="parentLin" presStyleCnt="0"/>
      <dgm:spPr/>
    </dgm:pt>
    <dgm:pt modelId="{1BEFCCAC-9F1E-4345-A657-4E02BF73C328}" type="pres">
      <dgm:prSet presAssocID="{2C1ED4C3-772D-4DDE-BEE1-8B26EFF0004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4C8A59-9120-4CD5-A555-7995603B8ED9}" type="pres">
      <dgm:prSet presAssocID="{2C1ED4C3-772D-4DDE-BEE1-8B26EFF00045}" presName="parentText" presStyleLbl="node1" presStyleIdx="0" presStyleCnt="4" custScaleX="102051" custScaleY="134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FD512-137A-452F-8EB3-4FF42FB7885A}" type="pres">
      <dgm:prSet presAssocID="{2C1ED4C3-772D-4DDE-BEE1-8B26EFF00045}" presName="negativeSpace" presStyleCnt="0"/>
      <dgm:spPr/>
    </dgm:pt>
    <dgm:pt modelId="{87353DD5-C4DF-4717-8F7F-3CE364C6D8ED}" type="pres">
      <dgm:prSet presAssocID="{2C1ED4C3-772D-4DDE-BEE1-8B26EFF00045}" presName="childText" presStyleLbl="conFgAcc1" presStyleIdx="0" presStyleCnt="4">
        <dgm:presLayoutVars>
          <dgm:bulletEnabled val="1"/>
        </dgm:presLayoutVars>
      </dgm:prSet>
      <dgm:spPr/>
    </dgm:pt>
    <dgm:pt modelId="{365391ED-0EBA-4942-9897-44A1CC839F64}" type="pres">
      <dgm:prSet presAssocID="{FB6ECB19-A395-41DD-8F18-F255E6C6C188}" presName="spaceBetweenRectangles" presStyleCnt="0"/>
      <dgm:spPr/>
    </dgm:pt>
    <dgm:pt modelId="{210751A5-3F2C-4D62-A87F-AC8DF3579CE4}" type="pres">
      <dgm:prSet presAssocID="{72A460D1-3FC4-4BD4-A44F-8056CC6816A0}" presName="parentLin" presStyleCnt="0"/>
      <dgm:spPr/>
    </dgm:pt>
    <dgm:pt modelId="{FA78C8AB-6A14-42B1-BCD2-515EEA42860A}" type="pres">
      <dgm:prSet presAssocID="{72A460D1-3FC4-4BD4-A44F-8056CC6816A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C2EF29C-0CE5-46D7-A74C-4F34FC8321C1}" type="pres">
      <dgm:prSet presAssocID="{72A460D1-3FC4-4BD4-A44F-8056CC6816A0}" presName="parentText" presStyleLbl="node1" presStyleIdx="1" presStyleCnt="4" custScaleX="102051" custScaleY="141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4E4C5-77C4-45F9-B9B1-AD53360DA71C}" type="pres">
      <dgm:prSet presAssocID="{72A460D1-3FC4-4BD4-A44F-8056CC6816A0}" presName="negativeSpace" presStyleCnt="0"/>
      <dgm:spPr/>
    </dgm:pt>
    <dgm:pt modelId="{FE402A7F-14C6-4A10-B94F-C74F3E29B170}" type="pres">
      <dgm:prSet presAssocID="{72A460D1-3FC4-4BD4-A44F-8056CC6816A0}" presName="childText" presStyleLbl="conFgAcc1" presStyleIdx="1" presStyleCnt="4">
        <dgm:presLayoutVars>
          <dgm:bulletEnabled val="1"/>
        </dgm:presLayoutVars>
      </dgm:prSet>
      <dgm:spPr/>
    </dgm:pt>
    <dgm:pt modelId="{91672125-90CF-467F-A438-08AF02947664}" type="pres">
      <dgm:prSet presAssocID="{5D518880-C6DD-4487-BEEA-7B08F5ED1578}" presName="spaceBetweenRectangles" presStyleCnt="0"/>
      <dgm:spPr/>
    </dgm:pt>
    <dgm:pt modelId="{F08E3648-3422-4790-B2B3-055AE1A26CBA}" type="pres">
      <dgm:prSet presAssocID="{5253AFB2-FA39-4BAE-8FED-F2EB173C84B1}" presName="parentLin" presStyleCnt="0"/>
      <dgm:spPr/>
    </dgm:pt>
    <dgm:pt modelId="{32B68BCB-19CA-48A7-A5BD-B110EDE1FD4D}" type="pres">
      <dgm:prSet presAssocID="{5253AFB2-FA39-4BAE-8FED-F2EB173C84B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EBAF844-C592-4DE5-BBE5-FB124E73685F}" type="pres">
      <dgm:prSet presAssocID="{5253AFB2-FA39-4BAE-8FED-F2EB173C84B1}" presName="parentText" presStyleLbl="node1" presStyleIdx="2" presStyleCnt="4" custScaleX="102252" custScaleY="280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58DB8-86B7-4A93-9CF5-2E8E3D0D6411}" type="pres">
      <dgm:prSet presAssocID="{5253AFB2-FA39-4BAE-8FED-F2EB173C84B1}" presName="negativeSpace" presStyleCnt="0"/>
      <dgm:spPr/>
    </dgm:pt>
    <dgm:pt modelId="{583A3FAE-1C84-4059-BE10-9737233AB8A8}" type="pres">
      <dgm:prSet presAssocID="{5253AFB2-FA39-4BAE-8FED-F2EB173C84B1}" presName="childText" presStyleLbl="conFgAcc1" presStyleIdx="2" presStyleCnt="4">
        <dgm:presLayoutVars>
          <dgm:bulletEnabled val="1"/>
        </dgm:presLayoutVars>
      </dgm:prSet>
      <dgm:spPr/>
    </dgm:pt>
    <dgm:pt modelId="{D5442998-6C59-4D9C-B839-47CB764782A9}" type="pres">
      <dgm:prSet presAssocID="{D055271D-6B6A-4D35-BD16-5BBF3078D29B}" presName="spaceBetweenRectangles" presStyleCnt="0"/>
      <dgm:spPr/>
    </dgm:pt>
    <dgm:pt modelId="{FDD29240-D61E-4830-8274-2AC401DE6314}" type="pres">
      <dgm:prSet presAssocID="{44E86B5F-15DD-4D93-8784-9A43A1AAFF9A}" presName="parentLin" presStyleCnt="0"/>
      <dgm:spPr/>
    </dgm:pt>
    <dgm:pt modelId="{05AF2ADC-424E-485F-AB98-04BE139DF733}" type="pres">
      <dgm:prSet presAssocID="{44E86B5F-15DD-4D93-8784-9A43A1AAFF9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96B03F7-6B19-41FD-8ADE-6859D4037EA8}" type="pres">
      <dgm:prSet presAssocID="{44E86B5F-15DD-4D93-8784-9A43A1AAFF9A}" presName="parentText" presStyleLbl="node1" presStyleIdx="3" presStyleCnt="4" custScaleX="102051" custScaleY="132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A3ADD-7BB8-4BF6-AC91-55F0F50FD16A}" type="pres">
      <dgm:prSet presAssocID="{44E86B5F-15DD-4D93-8784-9A43A1AAFF9A}" presName="negativeSpace" presStyleCnt="0"/>
      <dgm:spPr/>
    </dgm:pt>
    <dgm:pt modelId="{A2BFA105-324C-4D7F-A095-1BED439DB676}" type="pres">
      <dgm:prSet presAssocID="{44E86B5F-15DD-4D93-8784-9A43A1AAFF9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319AC89-5D3C-4794-9CC0-D8E154075372}" type="presOf" srcId="{72A460D1-3FC4-4BD4-A44F-8056CC6816A0}" destId="{3C2EF29C-0CE5-46D7-A74C-4F34FC8321C1}" srcOrd="1" destOrd="0" presId="urn:microsoft.com/office/officeart/2005/8/layout/list1"/>
    <dgm:cxn modelId="{297BC4E9-AA11-49A3-B265-84888D5FDA20}" type="presOf" srcId="{5253AFB2-FA39-4BAE-8FED-F2EB173C84B1}" destId="{0EBAF844-C592-4DE5-BBE5-FB124E73685F}" srcOrd="1" destOrd="0" presId="urn:microsoft.com/office/officeart/2005/8/layout/list1"/>
    <dgm:cxn modelId="{600269F6-B29B-4FEB-B6C9-E3DB7C1E2BF3}" type="presOf" srcId="{72A460D1-3FC4-4BD4-A44F-8056CC6816A0}" destId="{FA78C8AB-6A14-42B1-BCD2-515EEA42860A}" srcOrd="0" destOrd="0" presId="urn:microsoft.com/office/officeart/2005/8/layout/list1"/>
    <dgm:cxn modelId="{CB58A135-0D89-48D5-9144-984218872462}" type="presOf" srcId="{2C1ED4C3-772D-4DDE-BEE1-8B26EFF00045}" destId="{A64C8A59-9120-4CD5-A555-7995603B8ED9}" srcOrd="1" destOrd="0" presId="urn:microsoft.com/office/officeart/2005/8/layout/list1"/>
    <dgm:cxn modelId="{794A9F0B-BEB3-4542-9F8D-2CC57375ADF2}" type="presOf" srcId="{2C1ED4C3-772D-4DDE-BEE1-8B26EFF00045}" destId="{1BEFCCAC-9F1E-4345-A657-4E02BF73C328}" srcOrd="0" destOrd="0" presId="urn:microsoft.com/office/officeart/2005/8/layout/list1"/>
    <dgm:cxn modelId="{57CB2FD6-F28C-4081-A201-C440B46878DA}" srcId="{361F5BC0-144D-4B06-80A2-69E7769AB2C7}" destId="{2C1ED4C3-772D-4DDE-BEE1-8B26EFF00045}" srcOrd="0" destOrd="0" parTransId="{92C7DD03-19CE-4806-BCBC-F48FCD095C8B}" sibTransId="{FB6ECB19-A395-41DD-8F18-F255E6C6C188}"/>
    <dgm:cxn modelId="{8596818F-07C4-4014-AC53-99BDA907F820}" srcId="{361F5BC0-144D-4B06-80A2-69E7769AB2C7}" destId="{44E86B5F-15DD-4D93-8784-9A43A1AAFF9A}" srcOrd="3" destOrd="0" parTransId="{B252BC91-3A18-4FA7-AFE4-698F129C618D}" sibTransId="{85D01AA5-1226-47B3-82DF-607026DEB20A}"/>
    <dgm:cxn modelId="{64023ED3-2266-4579-BEB8-F8E2D381DE8C}" type="presOf" srcId="{44E86B5F-15DD-4D93-8784-9A43A1AAFF9A}" destId="{05AF2ADC-424E-485F-AB98-04BE139DF733}" srcOrd="0" destOrd="0" presId="urn:microsoft.com/office/officeart/2005/8/layout/list1"/>
    <dgm:cxn modelId="{B63A756F-65A5-424F-AA97-06C2A1D54345}" type="presOf" srcId="{361F5BC0-144D-4B06-80A2-69E7769AB2C7}" destId="{70A3FA65-4413-405E-98F3-177951C0D933}" srcOrd="0" destOrd="0" presId="urn:microsoft.com/office/officeart/2005/8/layout/list1"/>
    <dgm:cxn modelId="{E6E1DF55-5652-4008-9A39-463877EE5678}" type="presOf" srcId="{44E86B5F-15DD-4D93-8784-9A43A1AAFF9A}" destId="{E96B03F7-6B19-41FD-8ADE-6859D4037EA8}" srcOrd="1" destOrd="0" presId="urn:microsoft.com/office/officeart/2005/8/layout/list1"/>
    <dgm:cxn modelId="{1A42191B-BD59-4B99-9D0F-F0608D61C660}" type="presOf" srcId="{5253AFB2-FA39-4BAE-8FED-F2EB173C84B1}" destId="{32B68BCB-19CA-48A7-A5BD-B110EDE1FD4D}" srcOrd="0" destOrd="0" presId="urn:microsoft.com/office/officeart/2005/8/layout/list1"/>
    <dgm:cxn modelId="{AA7FA767-76B5-4E0C-BB17-11F4D36660F3}" srcId="{361F5BC0-144D-4B06-80A2-69E7769AB2C7}" destId="{5253AFB2-FA39-4BAE-8FED-F2EB173C84B1}" srcOrd="2" destOrd="0" parTransId="{7FEC1D09-1BB5-4F29-9F2F-6BCBE566F576}" sibTransId="{D055271D-6B6A-4D35-BD16-5BBF3078D29B}"/>
    <dgm:cxn modelId="{B1F99C00-4F8E-4BD7-8BB3-6466CFE7A33D}" srcId="{361F5BC0-144D-4B06-80A2-69E7769AB2C7}" destId="{72A460D1-3FC4-4BD4-A44F-8056CC6816A0}" srcOrd="1" destOrd="0" parTransId="{F07772F3-49F1-441F-A880-8347D0C5A156}" sibTransId="{5D518880-C6DD-4487-BEEA-7B08F5ED1578}"/>
    <dgm:cxn modelId="{54CB9DA3-BA81-4838-BA4E-AEF1062F2BFE}" type="presParOf" srcId="{70A3FA65-4413-405E-98F3-177951C0D933}" destId="{05FB1153-306D-4374-B3E6-B480F4A3B859}" srcOrd="0" destOrd="0" presId="urn:microsoft.com/office/officeart/2005/8/layout/list1"/>
    <dgm:cxn modelId="{476B6A0E-E6FB-415A-BC03-EB0A99A7C1B5}" type="presParOf" srcId="{05FB1153-306D-4374-B3E6-B480F4A3B859}" destId="{1BEFCCAC-9F1E-4345-A657-4E02BF73C328}" srcOrd="0" destOrd="0" presId="urn:microsoft.com/office/officeart/2005/8/layout/list1"/>
    <dgm:cxn modelId="{749A6F20-0943-4241-9E78-8583E29DCB27}" type="presParOf" srcId="{05FB1153-306D-4374-B3E6-B480F4A3B859}" destId="{A64C8A59-9120-4CD5-A555-7995603B8ED9}" srcOrd="1" destOrd="0" presId="urn:microsoft.com/office/officeart/2005/8/layout/list1"/>
    <dgm:cxn modelId="{A3548DBB-DDF2-41E1-95CC-4B7F9A7FB147}" type="presParOf" srcId="{70A3FA65-4413-405E-98F3-177951C0D933}" destId="{C3FFD512-137A-452F-8EB3-4FF42FB7885A}" srcOrd="1" destOrd="0" presId="urn:microsoft.com/office/officeart/2005/8/layout/list1"/>
    <dgm:cxn modelId="{3ACD409B-D8C7-4071-AA92-3C4973291793}" type="presParOf" srcId="{70A3FA65-4413-405E-98F3-177951C0D933}" destId="{87353DD5-C4DF-4717-8F7F-3CE364C6D8ED}" srcOrd="2" destOrd="0" presId="urn:microsoft.com/office/officeart/2005/8/layout/list1"/>
    <dgm:cxn modelId="{E1BBAC35-3D30-4522-9C46-4EACF9CA0D85}" type="presParOf" srcId="{70A3FA65-4413-405E-98F3-177951C0D933}" destId="{365391ED-0EBA-4942-9897-44A1CC839F64}" srcOrd="3" destOrd="0" presId="urn:microsoft.com/office/officeart/2005/8/layout/list1"/>
    <dgm:cxn modelId="{64C1D9B5-4F94-42F2-91F1-8C69E6D60A5D}" type="presParOf" srcId="{70A3FA65-4413-405E-98F3-177951C0D933}" destId="{210751A5-3F2C-4D62-A87F-AC8DF3579CE4}" srcOrd="4" destOrd="0" presId="urn:microsoft.com/office/officeart/2005/8/layout/list1"/>
    <dgm:cxn modelId="{62287B79-D55E-48D7-BF8A-00BDDB911880}" type="presParOf" srcId="{210751A5-3F2C-4D62-A87F-AC8DF3579CE4}" destId="{FA78C8AB-6A14-42B1-BCD2-515EEA42860A}" srcOrd="0" destOrd="0" presId="urn:microsoft.com/office/officeart/2005/8/layout/list1"/>
    <dgm:cxn modelId="{6C3B8F69-2703-4415-B24F-E98D379E28B3}" type="presParOf" srcId="{210751A5-3F2C-4D62-A87F-AC8DF3579CE4}" destId="{3C2EF29C-0CE5-46D7-A74C-4F34FC8321C1}" srcOrd="1" destOrd="0" presId="urn:microsoft.com/office/officeart/2005/8/layout/list1"/>
    <dgm:cxn modelId="{DFB7B04E-614C-491D-B7AF-BA70239EDF0E}" type="presParOf" srcId="{70A3FA65-4413-405E-98F3-177951C0D933}" destId="{6654E4C5-77C4-45F9-B9B1-AD53360DA71C}" srcOrd="5" destOrd="0" presId="urn:microsoft.com/office/officeart/2005/8/layout/list1"/>
    <dgm:cxn modelId="{7B5CDED2-B14A-4F8B-B651-ADF81BC0D6AC}" type="presParOf" srcId="{70A3FA65-4413-405E-98F3-177951C0D933}" destId="{FE402A7F-14C6-4A10-B94F-C74F3E29B170}" srcOrd="6" destOrd="0" presId="urn:microsoft.com/office/officeart/2005/8/layout/list1"/>
    <dgm:cxn modelId="{5B28CDDB-4B02-46D5-94BF-60D3836F431A}" type="presParOf" srcId="{70A3FA65-4413-405E-98F3-177951C0D933}" destId="{91672125-90CF-467F-A438-08AF02947664}" srcOrd="7" destOrd="0" presId="urn:microsoft.com/office/officeart/2005/8/layout/list1"/>
    <dgm:cxn modelId="{130909FA-C697-488A-A44A-5E6E7D9A135E}" type="presParOf" srcId="{70A3FA65-4413-405E-98F3-177951C0D933}" destId="{F08E3648-3422-4790-B2B3-055AE1A26CBA}" srcOrd="8" destOrd="0" presId="urn:microsoft.com/office/officeart/2005/8/layout/list1"/>
    <dgm:cxn modelId="{1312CA38-DBAF-4ECA-B329-5C711F3DCE04}" type="presParOf" srcId="{F08E3648-3422-4790-B2B3-055AE1A26CBA}" destId="{32B68BCB-19CA-48A7-A5BD-B110EDE1FD4D}" srcOrd="0" destOrd="0" presId="urn:microsoft.com/office/officeart/2005/8/layout/list1"/>
    <dgm:cxn modelId="{CF03F25B-7116-484A-BCE3-1FD7DE670A80}" type="presParOf" srcId="{F08E3648-3422-4790-B2B3-055AE1A26CBA}" destId="{0EBAF844-C592-4DE5-BBE5-FB124E73685F}" srcOrd="1" destOrd="0" presId="urn:microsoft.com/office/officeart/2005/8/layout/list1"/>
    <dgm:cxn modelId="{985FDC78-131F-4880-9BD8-304EB8BC9395}" type="presParOf" srcId="{70A3FA65-4413-405E-98F3-177951C0D933}" destId="{00958DB8-86B7-4A93-9CF5-2E8E3D0D6411}" srcOrd="9" destOrd="0" presId="urn:microsoft.com/office/officeart/2005/8/layout/list1"/>
    <dgm:cxn modelId="{668F592F-CCBD-4E67-A76F-1B7947A13E02}" type="presParOf" srcId="{70A3FA65-4413-405E-98F3-177951C0D933}" destId="{583A3FAE-1C84-4059-BE10-9737233AB8A8}" srcOrd="10" destOrd="0" presId="urn:microsoft.com/office/officeart/2005/8/layout/list1"/>
    <dgm:cxn modelId="{772732B6-E0FD-42BB-ACD0-E1C8E5586EA1}" type="presParOf" srcId="{70A3FA65-4413-405E-98F3-177951C0D933}" destId="{D5442998-6C59-4D9C-B839-47CB764782A9}" srcOrd="11" destOrd="0" presId="urn:microsoft.com/office/officeart/2005/8/layout/list1"/>
    <dgm:cxn modelId="{EC0834EA-592B-4908-BDBF-4B267F9A6E87}" type="presParOf" srcId="{70A3FA65-4413-405E-98F3-177951C0D933}" destId="{FDD29240-D61E-4830-8274-2AC401DE6314}" srcOrd="12" destOrd="0" presId="urn:microsoft.com/office/officeart/2005/8/layout/list1"/>
    <dgm:cxn modelId="{FB69AB7C-B568-4C78-9665-5963A557789C}" type="presParOf" srcId="{FDD29240-D61E-4830-8274-2AC401DE6314}" destId="{05AF2ADC-424E-485F-AB98-04BE139DF733}" srcOrd="0" destOrd="0" presId="urn:microsoft.com/office/officeart/2005/8/layout/list1"/>
    <dgm:cxn modelId="{0A53C972-DC2F-4635-B6D5-EEE77D89416C}" type="presParOf" srcId="{FDD29240-D61E-4830-8274-2AC401DE6314}" destId="{E96B03F7-6B19-41FD-8ADE-6859D4037EA8}" srcOrd="1" destOrd="0" presId="urn:microsoft.com/office/officeart/2005/8/layout/list1"/>
    <dgm:cxn modelId="{7A583251-7DE5-4252-9E09-117D6EA0D58C}" type="presParOf" srcId="{70A3FA65-4413-405E-98F3-177951C0D933}" destId="{386A3ADD-7BB8-4BF6-AC91-55F0F50FD16A}" srcOrd="13" destOrd="0" presId="urn:microsoft.com/office/officeart/2005/8/layout/list1"/>
    <dgm:cxn modelId="{D02620A8-8E0D-442D-9BF6-7008A4D4E30D}" type="presParOf" srcId="{70A3FA65-4413-405E-98F3-177951C0D933}" destId="{A2BFA105-324C-4D7F-A095-1BED439DB6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1F553-B696-4DEF-A143-078031AEFF25}">
      <dsp:nvSpPr>
        <dsp:cNvPr id="0" name=""/>
        <dsp:cNvSpPr/>
      </dsp:nvSpPr>
      <dsp:spPr>
        <a:xfrm>
          <a:off x="0" y="49333"/>
          <a:ext cx="7920880" cy="483913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Категории риска</a:t>
          </a:r>
          <a:endParaRPr lang="ru-RU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9333"/>
        <a:ext cx="7920880" cy="483913"/>
      </dsp:txXfrm>
    </dsp:sp>
    <dsp:sp modelId="{49662ACA-A3AC-4AFB-A7B8-1C950A929ED0}">
      <dsp:nvSpPr>
        <dsp:cNvPr id="0" name=""/>
        <dsp:cNvSpPr/>
      </dsp:nvSpPr>
      <dsp:spPr>
        <a:xfrm>
          <a:off x="3867" y="671839"/>
          <a:ext cx="2637714" cy="1542411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Средняя</a:t>
          </a:r>
          <a:endParaRPr lang="ru-RU" sz="24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 приютов</a:t>
          </a:r>
          <a:endParaRPr lang="ru-RU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67" y="671839"/>
        <a:ext cx="2637714" cy="1542411"/>
      </dsp:txXfrm>
    </dsp:sp>
    <dsp:sp modelId="{5EEDFD2E-B096-477B-8262-EBE803E5D2F0}">
      <dsp:nvSpPr>
        <dsp:cNvPr id="0" name=""/>
        <dsp:cNvSpPr/>
      </dsp:nvSpPr>
      <dsp:spPr>
        <a:xfrm>
          <a:off x="2607397" y="668184"/>
          <a:ext cx="2637714" cy="1542411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Умеренная:</a:t>
          </a:r>
          <a:endParaRPr lang="ru-RU" sz="24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 </a:t>
          </a: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приютов</a:t>
          </a:r>
          <a:endParaRPr lang="ru-RU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07397" y="668184"/>
        <a:ext cx="2637714" cy="1542411"/>
      </dsp:txXfrm>
    </dsp:sp>
    <dsp:sp modelId="{DF18C33A-3E4C-4E52-BCD9-3545D498495F}">
      <dsp:nvSpPr>
        <dsp:cNvPr id="0" name=""/>
        <dsp:cNvSpPr/>
      </dsp:nvSpPr>
      <dsp:spPr>
        <a:xfrm>
          <a:off x="5279297" y="671839"/>
          <a:ext cx="2637714" cy="1542411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Низкая: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бригады по отлову</a:t>
          </a:r>
          <a:endParaRPr lang="ru-RU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79297" y="671839"/>
        <a:ext cx="2637714" cy="1542411"/>
      </dsp:txXfrm>
    </dsp:sp>
    <dsp:sp modelId="{D33DF1CF-6748-48E0-BFF0-8B477102D4CD}">
      <dsp:nvSpPr>
        <dsp:cNvPr id="0" name=""/>
        <dsp:cNvSpPr/>
      </dsp:nvSpPr>
      <dsp:spPr>
        <a:xfrm>
          <a:off x="0" y="2214251"/>
          <a:ext cx="7920880" cy="1713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53882-B878-48AD-9BB8-CFFDAAC28102}">
      <dsp:nvSpPr>
        <dsp:cNvPr id="0" name=""/>
        <dsp:cNvSpPr/>
      </dsp:nvSpPr>
      <dsp:spPr>
        <a:xfrm rot="5400000">
          <a:off x="3164040" y="113836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КНД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515312" y="272915"/>
        <a:ext cx="1048782" cy="1205497"/>
      </dsp:txXfrm>
    </dsp:sp>
    <dsp:sp modelId="{3E1030A1-C665-41C5-9187-341669112BCC}">
      <dsp:nvSpPr>
        <dsp:cNvPr id="0" name=""/>
        <dsp:cNvSpPr/>
      </dsp:nvSpPr>
      <dsp:spPr>
        <a:xfrm>
          <a:off x="4851327" y="109932"/>
          <a:ext cx="2493488" cy="144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профилактических и надзорных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мероприятиях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51327" y="109932"/>
        <a:ext cx="2493488" cy="1445317"/>
      </dsp:txXfrm>
    </dsp:sp>
    <dsp:sp modelId="{2F95C902-4107-479B-8727-F98E6F65CB26}">
      <dsp:nvSpPr>
        <dsp:cNvPr id="0" name=""/>
        <dsp:cNvSpPr/>
      </dsp:nvSpPr>
      <dsp:spPr>
        <a:xfrm rot="5400000">
          <a:off x="1507857" y="146823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Система мониторинг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859129" y="305902"/>
        <a:ext cx="1048782" cy="1205497"/>
      </dsp:txXfrm>
    </dsp:sp>
    <dsp:sp modelId="{A50475F8-5F70-486D-AB21-EAC8CEF82BF2}">
      <dsp:nvSpPr>
        <dsp:cNvPr id="0" name=""/>
        <dsp:cNvSpPr/>
      </dsp:nvSpPr>
      <dsp:spPr>
        <a:xfrm rot="5400000">
          <a:off x="2360663" y="1600951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 </a:t>
          </a: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711935" y="1760030"/>
        <a:ext cx="1048782" cy="1205497"/>
      </dsp:txXfrm>
    </dsp:sp>
    <dsp:sp modelId="{82890501-6058-467B-AE9B-EE348476C267}">
      <dsp:nvSpPr>
        <dsp:cNvPr id="0" name=""/>
        <dsp:cNvSpPr/>
      </dsp:nvSpPr>
      <dsp:spPr>
        <a:xfrm flipH="1" flipV="1">
          <a:off x="1224133" y="2339918"/>
          <a:ext cx="483204" cy="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89396-E1D3-46F1-BC2B-7D045D2CE87B}">
      <dsp:nvSpPr>
        <dsp:cNvPr id="0" name=""/>
        <dsp:cNvSpPr/>
      </dsp:nvSpPr>
      <dsp:spPr>
        <a:xfrm rot="5400000">
          <a:off x="4006210" y="1518506"/>
          <a:ext cx="1751327" cy="168854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Досудебное обжалование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4313981" y="1773771"/>
        <a:ext cx="1135784" cy="1178015"/>
      </dsp:txXfrm>
    </dsp:sp>
    <dsp:sp modelId="{201020FA-707B-49C6-A592-75EA61BAC0AC}">
      <dsp:nvSpPr>
        <dsp:cNvPr id="0" name=""/>
        <dsp:cNvSpPr/>
      </dsp:nvSpPr>
      <dsp:spPr>
        <a:xfrm rot="5400000">
          <a:off x="3133173" y="3066164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484445" y="3225243"/>
        <a:ext cx="1048782" cy="1205497"/>
      </dsp:txXfrm>
    </dsp:sp>
    <dsp:sp modelId="{11DFD44B-9080-43DB-AC3F-9FA2FCBD9ADB}">
      <dsp:nvSpPr>
        <dsp:cNvPr id="0" name=""/>
        <dsp:cNvSpPr/>
      </dsp:nvSpPr>
      <dsp:spPr>
        <a:xfrm>
          <a:off x="4913480" y="3168357"/>
          <a:ext cx="2365977" cy="1505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субъектах надзора и о видах контроля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3480" y="3168357"/>
        <a:ext cx="2365977" cy="1505917"/>
      </dsp:txXfrm>
    </dsp:sp>
    <dsp:sp modelId="{7C620ADD-7CD0-4FA9-8CAA-D15CFAAE2A80}">
      <dsp:nvSpPr>
        <dsp:cNvPr id="0" name=""/>
        <dsp:cNvSpPr/>
      </dsp:nvSpPr>
      <dsp:spPr>
        <a:xfrm rot="5400000">
          <a:off x="1548999" y="3066164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ГИС ГМП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900271" y="3225243"/>
        <a:ext cx="1048782" cy="1205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1E16D-449A-4E53-B61E-11535346BA53}">
      <dsp:nvSpPr>
        <dsp:cNvPr id="0" name=""/>
        <dsp:cNvSpPr/>
      </dsp:nvSpPr>
      <dsp:spPr>
        <a:xfrm>
          <a:off x="0" y="753915"/>
          <a:ext cx="51845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4C70C-1CDF-4A08-81EB-39B24F300D2B}">
      <dsp:nvSpPr>
        <dsp:cNvPr id="0" name=""/>
        <dsp:cNvSpPr/>
      </dsp:nvSpPr>
      <dsp:spPr>
        <a:xfrm>
          <a:off x="259228" y="52693"/>
          <a:ext cx="3689593" cy="1084981"/>
        </a:xfrm>
        <a:prstGeom prst="roundRect">
          <a:avLst/>
        </a:prstGeom>
        <a:solidFill>
          <a:schemeClr val="accent2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817</a:t>
          </a:r>
          <a: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рассмотренных сообщений из полиции </a:t>
          </a:r>
          <a:endParaRPr lang="ru-RU" sz="1800" kern="1200" dirty="0"/>
        </a:p>
      </dsp:txBody>
      <dsp:txXfrm>
        <a:off x="312192" y="105657"/>
        <a:ext cx="3583665" cy="979053"/>
      </dsp:txXfrm>
    </dsp:sp>
    <dsp:sp modelId="{20D210BE-86F5-4C1D-BDAE-A27CA9E2CD72}">
      <dsp:nvSpPr>
        <dsp:cNvPr id="0" name=""/>
        <dsp:cNvSpPr/>
      </dsp:nvSpPr>
      <dsp:spPr>
        <a:xfrm>
          <a:off x="0" y="1933275"/>
          <a:ext cx="51845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44393"/>
              <a:satOff val="-9753"/>
              <a:lumOff val="155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C496C-0A43-428E-B1DC-EEC933C737E7}">
      <dsp:nvSpPr>
        <dsp:cNvPr id="0" name=""/>
        <dsp:cNvSpPr/>
      </dsp:nvSpPr>
      <dsp:spPr>
        <a:xfrm>
          <a:off x="259228" y="1549515"/>
          <a:ext cx="3629203" cy="767520"/>
        </a:xfrm>
        <a:prstGeom prst="roundRect">
          <a:avLst/>
        </a:prstGeom>
        <a:solidFill>
          <a:schemeClr val="accent2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120 </a:t>
          </a:r>
          <a:r>
            <a:rPr lang="ru-RU" sz="180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</a:t>
          </a:r>
          <a: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онсультаций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96695" y="1586982"/>
        <a:ext cx="3554269" cy="692586"/>
      </dsp:txXfrm>
    </dsp:sp>
    <dsp:sp modelId="{1A1B11D1-9AA0-4325-9873-25F742F5241B}">
      <dsp:nvSpPr>
        <dsp:cNvPr id="0" name=""/>
        <dsp:cNvSpPr/>
      </dsp:nvSpPr>
      <dsp:spPr>
        <a:xfrm>
          <a:off x="0" y="3450681"/>
          <a:ext cx="51845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88785"/>
              <a:satOff val="-19505"/>
              <a:lumOff val="311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66C3F-18B7-4513-B6AA-D29BD77EB6B2}">
      <dsp:nvSpPr>
        <dsp:cNvPr id="0" name=""/>
        <dsp:cNvSpPr/>
      </dsp:nvSpPr>
      <dsp:spPr>
        <a:xfrm>
          <a:off x="259228" y="2728875"/>
          <a:ext cx="3598609" cy="1105566"/>
        </a:xfrm>
        <a:prstGeom prst="roundRect">
          <a:avLst/>
        </a:prstGeom>
        <a:solidFill>
          <a:schemeClr val="accent2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180 </a:t>
          </a:r>
          <a:r>
            <a:rPr lang="ru-RU" sz="180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</a:t>
          </a:r>
          <a: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ривлеченных </a:t>
          </a:r>
          <a:b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 ответственности </a:t>
          </a:r>
          <a:b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</a:t>
          </a:r>
          <a:r>
            <a:rPr lang="ru-RU" sz="1800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сумму </a:t>
          </a:r>
          <a:r>
            <a:rPr lang="ru-RU" sz="18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635,5 </a:t>
          </a:r>
          <a:r>
            <a:rPr lang="ru-RU" sz="1800" b="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тыс. </a:t>
          </a:r>
          <a: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руб.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13197" y="2782844"/>
        <a:ext cx="3490671" cy="997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53DD5-C4DF-4717-8F7F-3CE364C6D8ED}">
      <dsp:nvSpPr>
        <dsp:cNvPr id="0" name=""/>
        <dsp:cNvSpPr/>
      </dsp:nvSpPr>
      <dsp:spPr>
        <a:xfrm>
          <a:off x="0" y="449355"/>
          <a:ext cx="54183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C8A59-9120-4CD5-A555-7995603B8ED9}">
      <dsp:nvSpPr>
        <dsp:cNvPr id="0" name=""/>
        <dsp:cNvSpPr/>
      </dsp:nvSpPr>
      <dsp:spPr>
        <a:xfrm>
          <a:off x="270917" y="75463"/>
          <a:ext cx="3870629" cy="59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360" tIns="0" rIns="143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Выделены субвенции ОМСУ </a:t>
          </a:r>
          <a:b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размере </a:t>
          </a:r>
          <a:r>
            <a:rPr lang="ru-RU" sz="18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68,5 </a:t>
          </a:r>
          <a:r>
            <a:rPr lang="ru-RU" sz="180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</a:t>
          </a:r>
          <a: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299977" y="104523"/>
        <a:ext cx="3812509" cy="537171"/>
      </dsp:txXfrm>
    </dsp:sp>
    <dsp:sp modelId="{FE402A7F-14C6-4A10-B94F-C74F3E29B170}">
      <dsp:nvSpPr>
        <dsp:cNvPr id="0" name=""/>
        <dsp:cNvSpPr/>
      </dsp:nvSpPr>
      <dsp:spPr>
        <a:xfrm>
          <a:off x="0" y="1314907"/>
          <a:ext cx="54183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EF29C-0CE5-46D7-A74C-4F34FC8321C1}">
      <dsp:nvSpPr>
        <dsp:cNvPr id="0" name=""/>
        <dsp:cNvSpPr/>
      </dsp:nvSpPr>
      <dsp:spPr>
        <a:xfrm>
          <a:off x="270917" y="908355"/>
          <a:ext cx="3870629" cy="62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360" tIns="0" rIns="143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Подвергнуты комплексу мероприятий  </a:t>
          </a:r>
          <a:r>
            <a:rPr lang="ru-RU" sz="18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2 124</a:t>
          </a:r>
          <a: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животных</a:t>
          </a:r>
        </a:p>
      </dsp:txBody>
      <dsp:txXfrm>
        <a:off x="301571" y="939009"/>
        <a:ext cx="3809321" cy="566644"/>
      </dsp:txXfrm>
    </dsp:sp>
    <dsp:sp modelId="{583A3FAE-1C84-4059-BE10-9737233AB8A8}">
      <dsp:nvSpPr>
        <dsp:cNvPr id="0" name=""/>
        <dsp:cNvSpPr/>
      </dsp:nvSpPr>
      <dsp:spPr>
        <a:xfrm>
          <a:off x="0" y="2796306"/>
          <a:ext cx="54183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AF844-C592-4DE5-BBE5-FB124E73685F}">
      <dsp:nvSpPr>
        <dsp:cNvPr id="0" name=""/>
        <dsp:cNvSpPr/>
      </dsp:nvSpPr>
      <dsp:spPr>
        <a:xfrm>
          <a:off x="270652" y="1773907"/>
          <a:ext cx="3874465" cy="1243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360" tIns="0" rIns="143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4-х центрах временного содержания животных передержано </a:t>
          </a:r>
          <a:r>
            <a:rPr lang="ru-RU" sz="18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728</a:t>
          </a:r>
          <a:r>
            <a:rPr lang="ru-RU" sz="18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животных </a:t>
          </a:r>
          <a:b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сумму </a:t>
          </a:r>
          <a:r>
            <a:rPr lang="ru-RU" sz="18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5,1</a:t>
          </a:r>
          <a:r>
            <a:rPr lang="ru-RU" sz="18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dsp:txBody>
      <dsp:txXfrm>
        <a:off x="331369" y="1834624"/>
        <a:ext cx="3753031" cy="1122364"/>
      </dsp:txXfrm>
    </dsp:sp>
    <dsp:sp modelId="{A2BFA105-324C-4D7F-A095-1BED439DB676}">
      <dsp:nvSpPr>
        <dsp:cNvPr id="0" name=""/>
        <dsp:cNvSpPr/>
      </dsp:nvSpPr>
      <dsp:spPr>
        <a:xfrm>
          <a:off x="0" y="3618770"/>
          <a:ext cx="54183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B03F7-6B19-41FD-8ADE-6859D4037EA8}">
      <dsp:nvSpPr>
        <dsp:cNvPr id="0" name=""/>
        <dsp:cNvSpPr/>
      </dsp:nvSpPr>
      <dsp:spPr>
        <a:xfrm>
          <a:off x="270917" y="3255306"/>
          <a:ext cx="3870629" cy="584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360" tIns="0" rIns="143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 </a:t>
          </a:r>
          <a: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приютам оказана поддержка </a:t>
          </a:r>
          <a:b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размере </a:t>
          </a:r>
          <a:r>
            <a:rPr lang="ru-RU" sz="18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10,0 </a:t>
          </a:r>
          <a:r>
            <a:rPr lang="ru-RU" sz="180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dsp:txBody>
      <dsp:txXfrm>
        <a:off x="299468" y="3283857"/>
        <a:ext cx="3813527" cy="527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2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03C7A9-78D5-44F5-AC40-9F73BD775ECA}" type="datetimeFigureOut">
              <a:rPr lang="ru-RU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44039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2" y="9444039"/>
            <a:ext cx="2930525" cy="496888"/>
          </a:xfrm>
          <a:prstGeom prst="rect">
            <a:avLst/>
          </a:prstGeom>
        </p:spPr>
        <p:txBody>
          <a:bodyPr vert="horz" wrap="square" lIns="91274" tIns="45637" rIns="91274" bIns="456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B7261-5B22-4181-B58F-297F75850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47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2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F1E5F1-BD5D-4AF5-9270-63BFA3FF8063}" type="datetimeFigureOut">
              <a:rPr lang="ru-RU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7" rIns="91274" bIns="456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80" y="4722817"/>
            <a:ext cx="5408613" cy="4473575"/>
          </a:xfrm>
          <a:prstGeom prst="rect">
            <a:avLst/>
          </a:prstGeom>
        </p:spPr>
        <p:txBody>
          <a:bodyPr vert="horz" lIns="91274" tIns="45637" rIns="91274" bIns="4563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4039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2" y="9444039"/>
            <a:ext cx="2930525" cy="496888"/>
          </a:xfrm>
          <a:prstGeom prst="rect">
            <a:avLst/>
          </a:prstGeom>
        </p:spPr>
        <p:txBody>
          <a:bodyPr vert="horz" wrap="square" lIns="91274" tIns="45637" rIns="91274" bIns="456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1378E8-1505-44A8-86E7-215328AAE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2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09" indent="-2852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91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526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964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399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836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272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708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6A04D-523F-4839-8D4C-1F4AAC158FB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463" y="884238"/>
            <a:ext cx="7742238" cy="435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9" y="5521329"/>
            <a:ext cx="5962650" cy="523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/>
          </a:p>
        </p:txBody>
      </p:sp>
      <p:sp>
        <p:nvSpPr>
          <p:cNvPr id="30725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09" indent="-2852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91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526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964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399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836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272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708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0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целью приведения законодательства Ленинградской области в соответствии с  законом № 498-ФЗ   принято два новых областных закона взамен ранее существующих:</a:t>
            </a:r>
          </a:p>
          <a:p>
            <a:r>
              <a:rPr lang="ru-RU" dirty="0" smtClean="0"/>
              <a:t>- от 23.12.2019 №109-оз «Об обращении с животными без владельцев на территории Ленинградской области», </a:t>
            </a:r>
          </a:p>
          <a:p>
            <a:r>
              <a:rPr lang="ru-RU" dirty="0" smtClean="0"/>
              <a:t>- от 26.10.2020 №109-оз  «О содержании и защите домашних животных на территории Ленинградской области». </a:t>
            </a:r>
          </a:p>
          <a:p>
            <a:r>
              <a:rPr lang="ru-RU" dirty="0" smtClean="0"/>
              <a:t>Эти два закона регламентируют вопросы по содержанию домашних животных и деятельность по обращению с животными без владельцев. </a:t>
            </a:r>
          </a:p>
          <a:p>
            <a:r>
              <a:rPr lang="ru-RU" dirty="0" smtClean="0"/>
              <a:t>В Ленинградской области действует закон Областной закон от 23.07.2021 N 103-оз «О наделении органов местного самоуправления Ленинградской области отдельным государственным полномочием Ленинградской области по организации мероприятий при осуществлении деятельности по обращению с животными без владельцев», в соответствии с которым,  ежегодно из бюджета Ленинградской области выделяются средства на организацию мероприятий по отлову, транспортировке, стерилизации, вакцинации и содержанию животных без владельцев в размере порядка 50 млн. рублей. Ежегодно подлежат отлову и стерилизации порядка 3,5 тысяч животных.</a:t>
            </a:r>
          </a:p>
          <a:p>
            <a:r>
              <a:rPr lang="ru-RU" dirty="0" smtClean="0"/>
              <a:t>Принято Постановление Правительства Ленинградской области от 23.04.2021 N 231 «Об утверждении Порядка осуществления деятельности по обращению с животными без владельцев на территории Ленинградской области и Порядка организации деятельности приютов для животных и норм содержания животных в них на территории Ленинградской области».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28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2021 году</a:t>
            </a:r>
            <a:r>
              <a:rPr lang="ru-RU" baseline="0" dirty="0" smtClean="0"/>
              <a:t> установлены обязательные требования по внесению </a:t>
            </a:r>
            <a:r>
              <a:rPr lang="ru-RU" dirty="0" smtClean="0"/>
              <a:t>надзорных  мероприятий в информационную систему</a:t>
            </a:r>
            <a:r>
              <a:rPr lang="ru-RU" baseline="0" dirty="0" smtClean="0"/>
              <a:t> Типовое облачное решение контрольно-надзорной деятельности (ТОР КНД)</a:t>
            </a:r>
            <a:r>
              <a:rPr lang="ru-RU" dirty="0" smtClean="0"/>
              <a:t>  С 2023 года это все будет работать ТОЛЬКО в электронном виде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39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23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3 124 000</a:t>
            </a:r>
            <a:br>
              <a:rPr lang="ru-RU" dirty="0"/>
            </a:br>
            <a:r>
              <a:rPr lang="ru-RU" dirty="0"/>
              <a:t>РУБЛЕЙ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76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67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98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1" r:id="rId1"/>
    <p:sldLayoutId id="2147485642" r:id="rId2"/>
    <p:sldLayoutId id="2147485643" r:id="rId3"/>
    <p:sldLayoutId id="2147485644" r:id="rId4"/>
    <p:sldLayoutId id="2147485645" r:id="rId5"/>
    <p:sldLayoutId id="2147485646" r:id="rId6"/>
    <p:sldLayoutId id="2147485647" r:id="rId7"/>
    <p:sldLayoutId id="2147485648" r:id="rId8"/>
    <p:sldLayoutId id="2147485649" r:id="rId9"/>
    <p:sldLayoutId id="2147485650" r:id="rId10"/>
    <p:sldLayoutId id="2147485651" r:id="rId11"/>
    <p:sldLayoutId id="214748565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  <p:sldLayoutId id="214748566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7" r:id="rId1"/>
    <p:sldLayoutId id="2147485668" r:id="rId2"/>
    <p:sldLayoutId id="2147485669" r:id="rId3"/>
    <p:sldLayoutId id="2147485670" r:id="rId4"/>
    <p:sldLayoutId id="2147485671" r:id="rId5"/>
    <p:sldLayoutId id="2147485672" r:id="rId6"/>
    <p:sldLayoutId id="2147485673" r:id="rId7"/>
    <p:sldLayoutId id="2147485674" r:id="rId8"/>
    <p:sldLayoutId id="2147485675" r:id="rId9"/>
    <p:sldLayoutId id="2147485676" r:id="rId10"/>
    <p:sldLayoutId id="2147485677" r:id="rId11"/>
    <p:sldLayoutId id="214748567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  <p:sldLayoutId id="214748554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51" r:id="rId2"/>
    <p:sldLayoutId id="2147485552" r:id="rId3"/>
    <p:sldLayoutId id="2147485553" r:id="rId4"/>
    <p:sldLayoutId id="2147485554" r:id="rId5"/>
    <p:sldLayoutId id="2147485555" r:id="rId6"/>
    <p:sldLayoutId id="2147485556" r:id="rId7"/>
    <p:sldLayoutId id="2147485557" r:id="rId8"/>
    <p:sldLayoutId id="2147485558" r:id="rId9"/>
    <p:sldLayoutId id="2147485559" r:id="rId10"/>
    <p:sldLayoutId id="2147485560" r:id="rId11"/>
    <p:sldLayoutId id="214748556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  <p:sldLayoutId id="21474855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9" r:id="rId1"/>
    <p:sldLayoutId id="2147485590" r:id="rId2"/>
    <p:sldLayoutId id="2147485591" r:id="rId3"/>
    <p:sldLayoutId id="2147485592" r:id="rId4"/>
    <p:sldLayoutId id="2147485593" r:id="rId5"/>
    <p:sldLayoutId id="2147485594" r:id="rId6"/>
    <p:sldLayoutId id="2147485595" r:id="rId7"/>
    <p:sldLayoutId id="2147485596" r:id="rId8"/>
    <p:sldLayoutId id="2147485597" r:id="rId9"/>
    <p:sldLayoutId id="2147485598" r:id="rId10"/>
    <p:sldLayoutId id="2147485599" r:id="rId11"/>
    <p:sldLayoutId id="214748560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  <p:sldLayoutId id="2147485603" r:id="rId2"/>
    <p:sldLayoutId id="2147485604" r:id="rId3"/>
    <p:sldLayoutId id="2147485605" r:id="rId4"/>
    <p:sldLayoutId id="2147485606" r:id="rId5"/>
    <p:sldLayoutId id="2147485607" r:id="rId6"/>
    <p:sldLayoutId id="2147485608" r:id="rId7"/>
    <p:sldLayoutId id="2147485609" r:id="rId8"/>
    <p:sldLayoutId id="2147485610" r:id="rId9"/>
    <p:sldLayoutId id="2147485611" r:id="rId10"/>
    <p:sldLayoutId id="2147485612" r:id="rId11"/>
    <p:sldLayoutId id="214748561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05.03.2026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8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  <p:sldLayoutId id="214748563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11" Type="http://schemas.openxmlformats.org/officeDocument/2006/relationships/diagramData" Target="../diagrams/data4.xml"/><Relationship Id="rId5" Type="http://schemas.openxmlformats.org/officeDocument/2006/relationships/diagramData" Target="../diagrams/data3.xml"/><Relationship Id="rId15" Type="http://schemas.microsoft.com/office/2007/relationships/diagramDrawing" Target="../diagrams/drawing4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3.xml"/><Relationship Id="rId14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175"/>
            <a:ext cx="12192000" cy="68754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38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740400" indent="-2420938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740400" indent="-2420938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57989" y="2420888"/>
            <a:ext cx="11521281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3600" b="1" kern="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 </a:t>
            </a:r>
            <a:r>
              <a:rPr lang="ru-RU" sz="3600" b="1" kern="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региональном государственном контроле (надзоре) в области обращения с животными </a:t>
            </a:r>
            <a:r>
              <a:rPr lang="ru-RU" sz="3600" b="1" kern="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территории Ленинградской области в 2025 году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4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Щагина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Наталья Михайловна</a:t>
            </a: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Начальник отдела ГНООЖ и ППОВ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Управления ветеринарии 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Ленинградской области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3600" b="1" kern="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848142"/>
            <a:ext cx="1223108" cy="1399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848142"/>
            <a:ext cx="1584176" cy="13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286501"/>
            <a:ext cx="1219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91344" y="2564904"/>
            <a:ext cx="11881320" cy="4608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7529" y="2849565"/>
            <a:ext cx="87363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 </a:t>
            </a: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4400" b="1" kern="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 </a:t>
            </a:r>
            <a:r>
              <a:rPr lang="ru-RU" sz="44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(931) 991-26-56</a:t>
            </a: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44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veterinary.lenobl.ru</a:t>
            </a:r>
            <a:endParaRPr lang="ru-RU" sz="4400" b="1" kern="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848142"/>
            <a:ext cx="1223108" cy="1399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848142"/>
            <a:ext cx="1584176" cy="13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548680"/>
            <a:ext cx="1036108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Нормативно-правовая база: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362472"/>
            <a:ext cx="1138468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27.12.2018 N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498-ФЗ </a:t>
            </a:r>
          </a:p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"Об ответственном обращении с животными и о внесении изменений в отдельные законодательные акты Российской Федерации"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467" y="2564904"/>
            <a:ext cx="1130525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31 июля 2020 года N 248-ФЗ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 государственном контроле (надзоре) и муниципальном контроле в Российской Федерации"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8436" y="3763888"/>
            <a:ext cx="11305255" cy="1105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11.06.2021 №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170-ФЗ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внесении изменений в отдельные законодательные акты Российской Федерации в связи с принятием Федерального закона "О государственном контроле (надзоре) и муниципальном контроле в Российской Федерации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8437" y="5157192"/>
            <a:ext cx="11279286" cy="1058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Ленинградской области от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30.04.2025 N421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утверждено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о региональном государственном контроле (надзоре) в области обращения с животными на территории Ленинградской области»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76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620688"/>
            <a:ext cx="1036108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3392" y="1412776"/>
            <a:ext cx="2592288" cy="4104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деятельность, действия (бездействие) физических лиц, индивидуальных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предпринимателей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юридических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обращению с животными, в рамках которых должны соблюдаться обязательные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5720" y="1412776"/>
            <a:ext cx="432048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 обращению с животными без владельцев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5720" y="2924944"/>
            <a:ext cx="4320480" cy="11969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отлову и транспортировке животных без владельцев и передаче животных без владельцев в приюты для животных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3324" y="4311234"/>
            <a:ext cx="4320480" cy="1205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временному размещению и содержанию непродуктивных животных (передержке), в том числе в приютах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28248" y="1444714"/>
            <a:ext cx="3168352" cy="40725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здания, помещения, сооружения, территории, включая земельные участки, оборудование, устройства, предметы, материалы, транспортные средства и другие объекты, которыми граждане и организации владеют и(или) пользуются в процессе обращения с животными 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3295292" y="2083886"/>
            <a:ext cx="288032" cy="276323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010" y="5733256"/>
            <a:ext cx="10873208" cy="770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 сайте Управления  http://veterinary.lenobl.ru/ в </a:t>
            </a:r>
            <a:r>
              <a:rPr lang="ru-RU" dirty="0" smtClean="0"/>
              <a:t>разделе: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Региональный государственный контроль (надзор) в области обращения с животными»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46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361084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еречень объектов государственного контроля (надзора) с категориями риска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5480" y="1700808"/>
            <a:ext cx="986509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44500" algn="just">
              <a:lnSpc>
                <a:spcPct val="10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Отнесение объектов контроля к категории риска осуществляется путём сопоставления их характеристик с утверждёнными критериями риска; решение фиксируется в Едином реестре видов контроля (ЕРВК) — в записи указываются сведения о контролируемом лице, описание объекта и присвоенная категория риска. Актуальный перечень объектов контроля с присвоенными категориями риска доступен в интерактивном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виджете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официальном сайте Управления.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4184982"/>
              </p:ext>
            </p:extLst>
          </p:nvPr>
        </p:nvGraphicFramePr>
        <p:xfrm>
          <a:off x="2279576" y="3933055"/>
          <a:ext cx="7920880" cy="244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955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567643"/>
            <a:ext cx="9937104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надзоре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38080404"/>
              </p:ext>
            </p:extLst>
          </p:nvPr>
        </p:nvGraphicFramePr>
        <p:xfrm>
          <a:off x="3610210" y="1484784"/>
          <a:ext cx="7344816" cy="472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8" y="2420888"/>
            <a:ext cx="3398612" cy="313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4360" y="3363089"/>
            <a:ext cx="229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реестр ген. прокуратуры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3752" y="515719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трафы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7768" y="21328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ГАСУ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376" y="3429000"/>
            <a:ext cx="2462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01.01.2022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рассмотрения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рабочих дней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1D0C53-C6E7-D418-E042-120F9FA2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74" y="764704"/>
            <a:ext cx="10365118" cy="5423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ОБЛАСТИ ОБРАЩЕНИЯ С ЖИВОТНЫМИ</a:t>
            </a:r>
            <a:r>
              <a:rPr lang="ru-RU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" y="570126"/>
            <a:ext cx="643930" cy="73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33" y="644101"/>
            <a:ext cx="761043" cy="67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7763988"/>
              </p:ext>
            </p:extLst>
          </p:nvPr>
        </p:nvGraphicFramePr>
        <p:xfrm>
          <a:off x="263352" y="2420888"/>
          <a:ext cx="5184576" cy="415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16" y="4441950"/>
            <a:ext cx="2214508" cy="2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0016" y="1528900"/>
            <a:ext cx="5740238" cy="720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Обращение с животными</a:t>
            </a:r>
          </a:p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без владельцев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121" y="1556792"/>
            <a:ext cx="5292807" cy="720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Надзорная деятельность</a:t>
            </a: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6438300" y="2420888"/>
          <a:ext cx="5418340" cy="407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" name="Овал 9"/>
          <p:cNvSpPr/>
          <p:nvPr/>
        </p:nvSpPr>
        <p:spPr>
          <a:xfrm>
            <a:off x="10185378" y="2669375"/>
            <a:ext cx="1935019" cy="8856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совещаний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4032424" y="2636912"/>
            <a:ext cx="1944216" cy="936104"/>
          </a:xfrm>
          <a:prstGeom prst="ellipse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приютов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6514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РАБОТА В ОБЛАСТИ ОБРАЩЕНИЯ С ЖИВОТНЫМИ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" y="570126"/>
            <a:ext cx="643930" cy="73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33" y="644101"/>
            <a:ext cx="761043" cy="67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r="5154"/>
          <a:stretch/>
        </p:blipFill>
        <p:spPr bwMode="auto">
          <a:xfrm>
            <a:off x="3565923" y="4012975"/>
            <a:ext cx="1164854" cy="10918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 t="6636" r="31842" b="24344"/>
          <a:stretch/>
        </p:blipFill>
        <p:spPr bwMode="auto">
          <a:xfrm>
            <a:off x="3578649" y="5319932"/>
            <a:ext cx="1152128" cy="12146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46153" y="1491148"/>
            <a:ext cx="2376264" cy="1995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109-оз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содержании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защите домашних животных»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0437" y="1491147"/>
            <a:ext cx="4447945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 порядок регистрации домашних животных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01.01.2025</a:t>
            </a:r>
          </a:p>
        </p:txBody>
      </p:sp>
      <p:sp>
        <p:nvSpPr>
          <p:cNvPr id="9" name="Плюс 8"/>
          <p:cNvSpPr/>
          <p:nvPr/>
        </p:nvSpPr>
        <p:spPr>
          <a:xfrm>
            <a:off x="1405685" y="3544021"/>
            <a:ext cx="457200" cy="45720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8874" y="2634466"/>
            <a:ext cx="4447946" cy="983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бесплатная стерилизация домашних животных, принадлежащих отдельным категориям граждан,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01.01.2025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3002274" y="1473182"/>
            <a:ext cx="236600" cy="214462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6152" y="4059029"/>
            <a:ext cx="2674421" cy="252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47–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административных правонарушениях»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ч.10 ст.2.2.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административная ответственность </a:t>
            </a:r>
            <a:b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отсутствие регистрации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01.07.2025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40579" y="1451084"/>
            <a:ext cx="3767299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Просветительская работа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0480" y="1451084"/>
            <a:ext cx="45719" cy="521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12223" y="2047248"/>
            <a:ext cx="3938751" cy="1165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«уроков доброты»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охвачено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3 524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ребенка),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детских конкурса </a:t>
            </a:r>
            <a:b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участием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1 200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детей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12224" y="3270472"/>
            <a:ext cx="3938752" cy="6627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дни льготной стерилизации провели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2 108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операций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4012976"/>
            <a:ext cx="2256049" cy="25216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8091453" y="3978890"/>
            <a:ext cx="3959523" cy="9361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материалов, новостей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постов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соцсетях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животных </a:t>
            </a:r>
          </a:p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заботе о них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12224" y="4964662"/>
            <a:ext cx="3938752" cy="9496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Распространено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4 000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памяток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флаеров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баннеров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автобусах дальнего следования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40578" y="5975630"/>
            <a:ext cx="3910397" cy="6480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Проведено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прямых эфира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ЦУР,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эфира в ТАСС</a:t>
            </a:r>
          </a:p>
        </p:txBody>
      </p:sp>
    </p:spTree>
    <p:extLst>
      <p:ext uri="{BB962C8B-B14F-4D97-AF65-F5344CB8AC3E}">
        <p14:creationId xmlns:p14="http://schemas.microsoft.com/office/powerpoint/2010/main" val="7624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620688"/>
            <a:ext cx="1036108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часто встречаемые нарушения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3749" y="1517290"/>
            <a:ext cx="4305055" cy="15516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карантинных блоков в приютах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3749" y="3284984"/>
            <a:ext cx="4305055" cy="32096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лохое качество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 отлова и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выпуска животных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возможности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сопоставить животных, а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места отлова и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выпуска животных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6040" y="5360513"/>
            <a:ext cx="5400600" cy="11341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Большое количество домашних животных, находящихся на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самовыгуле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6040" y="4188786"/>
            <a:ext cx="5400600" cy="10404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тсутствие выгульных площадок на территории муниципальных образований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4" b="100000" l="36910" r="72747">
                        <a14:foregroundMark x1="54721" y1="85714" x2="54721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4" r="22348"/>
          <a:stretch/>
        </p:blipFill>
        <p:spPr bwMode="auto">
          <a:xfrm>
            <a:off x="293292" y="1454258"/>
            <a:ext cx="868362" cy="151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3" b="100000" l="9155" r="89437">
                        <a14:foregroundMark x1="27465" y1="26104" x2="27465" y2="26104"/>
                        <a14:foregroundMark x1="35915" y1="38554" x2="35915" y2="38554"/>
                        <a14:foregroundMark x1="46479" y1="89558" x2="46479" y2="89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80" y="1551310"/>
            <a:ext cx="86518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"/>
          <a:stretch/>
        </p:blipFill>
        <p:spPr>
          <a:xfrm>
            <a:off x="7608168" y="1517290"/>
            <a:ext cx="3528392" cy="2487774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60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495635"/>
            <a:ext cx="9793088" cy="7011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 в области обращения с животными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8155" r="22688" b="6076"/>
          <a:stretch/>
        </p:blipFill>
        <p:spPr bwMode="auto">
          <a:xfrm>
            <a:off x="335360" y="1988840"/>
            <a:ext cx="4993233" cy="4513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11581" r="35428" b="14865"/>
          <a:stretch/>
        </p:blipFill>
        <p:spPr bwMode="auto">
          <a:xfrm>
            <a:off x="5452532" y="2117977"/>
            <a:ext cx="3155651" cy="435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16069" r="34894" b="4764"/>
          <a:stretch/>
        </p:blipFill>
        <p:spPr bwMode="auto">
          <a:xfrm>
            <a:off x="8832304" y="2117977"/>
            <a:ext cx="2880320" cy="435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28798</TotalTime>
  <Words>801</Words>
  <Application>Microsoft Office PowerPoint</Application>
  <PresentationFormat>Широкоэкранный</PresentationFormat>
  <Paragraphs>114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10</vt:i4>
      </vt:variant>
    </vt:vector>
  </HeadingPairs>
  <TitlesOfParts>
    <vt:vector size="29" baseType="lpstr">
      <vt:lpstr>Arial</vt:lpstr>
      <vt:lpstr>Calibri</vt:lpstr>
      <vt:lpstr>Georgia</vt:lpstr>
      <vt:lpstr>Tahoma</vt:lpstr>
      <vt:lpstr>Times New Roman</vt:lpstr>
      <vt:lpstr>Trebuchet MS</vt:lpstr>
      <vt:lpstr>Wingdings 2</vt:lpstr>
      <vt:lpstr>Тема4</vt:lpstr>
      <vt:lpstr>1_Городская</vt:lpstr>
      <vt:lpstr>2_Городская</vt:lpstr>
      <vt:lpstr>1_Тема4</vt:lpstr>
      <vt:lpstr>3_Городская</vt:lpstr>
      <vt:lpstr>4_Городская</vt:lpstr>
      <vt:lpstr>2_Тема4</vt:lpstr>
      <vt:lpstr>5_Городская</vt:lpstr>
      <vt:lpstr>6_Городская</vt:lpstr>
      <vt:lpstr>3_Тема4</vt:lpstr>
      <vt:lpstr>7_Городская</vt:lpstr>
      <vt:lpstr>8_Городская</vt:lpstr>
      <vt:lpstr>Презентация PowerPoint</vt:lpstr>
      <vt:lpstr>Нормативно-правовая база:</vt:lpstr>
      <vt:lpstr>Объекты вида контроля</vt:lpstr>
      <vt:lpstr>Перечень объектов государственного контроля (надзора) с категориями риска</vt:lpstr>
      <vt:lpstr>Цифровизация в надзоре</vt:lpstr>
      <vt:lpstr>  РАБОТА В ОБЛАСТИ ОБРАЩЕНИЯ С ЖИВОТНЫМИ  </vt:lpstr>
      <vt:lpstr> РАБОТА В ОБЛАСТИ ОБРАЩЕНИЯ С ЖИВОТНЫМИ</vt:lpstr>
      <vt:lpstr>Наиболее часто встречаемые нарушения</vt:lpstr>
      <vt:lpstr>Надзор в области обращения с животными</vt:lpstr>
      <vt:lpstr>Презентация PowerPoint</vt:lpstr>
    </vt:vector>
  </TitlesOfParts>
  <Company>Администрация ЛО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качества молока</dc:title>
  <dc:creator>ea_kryukova</dc:creator>
  <cp:lastModifiedBy>Луиза Евгеньевна Казакова</cp:lastModifiedBy>
  <cp:revision>2203</cp:revision>
  <cp:lastPrinted>2021-03-12T11:02:28Z</cp:lastPrinted>
  <dcterms:created xsi:type="dcterms:W3CDTF">2012-03-25T09:17:10Z</dcterms:created>
  <dcterms:modified xsi:type="dcterms:W3CDTF">2026-03-05T10:23:03Z</dcterms:modified>
</cp:coreProperties>
</file>